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9"/>
  </p:notesMasterIdLst>
  <p:sldIdLst>
    <p:sldId id="256" r:id="rId2"/>
    <p:sldId id="274" r:id="rId3"/>
    <p:sldId id="277" r:id="rId4"/>
    <p:sldId id="276" r:id="rId5"/>
    <p:sldId id="263" r:id="rId6"/>
    <p:sldId id="261" r:id="rId7"/>
    <p:sldId id="25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FF"/>
    <a:srgbClr val="006600"/>
    <a:srgbClr val="FFB3B5"/>
    <a:srgbClr val="FF7C80"/>
    <a:srgbClr val="FFCC99"/>
    <a:srgbClr val="D5FFEA"/>
    <a:srgbClr val="ABFF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9" autoAdjust="0"/>
    <p:restoredTop sz="94086" autoAdjust="0"/>
  </p:normalViewPr>
  <p:slideViewPr>
    <p:cSldViewPr>
      <p:cViewPr>
        <p:scale>
          <a:sx n="66" d="100"/>
          <a:sy n="66" d="100"/>
        </p:scale>
        <p:origin x="-2970" y="-12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2A0F1CFA-43FB-48F2-A0FA-E131D08BE40F}" type="datetimeFigureOut">
              <a:rPr lang="ru-RU"/>
              <a:pPr>
                <a:defRPr/>
              </a:pPr>
              <a:t>22.03.2020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3514653C-6EC3-4065-9AD7-728E3CCFB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3E75A2-339C-4B76-98FA-1BBD48B334D7}" type="slidenum">
              <a:rPr lang="ru-RU">
                <a:cs typeface="Arial" charset="0"/>
              </a:rPr>
              <a:pPr/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7168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69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30E3A-B0EA-4909-9D44-84A738E0B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EE4D4-3203-4AAF-B3C5-009202D2C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8412B-7737-48C9-B15B-DBD4A5380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B51FE-74DC-4AE2-8603-DD2DBDB4E8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DE09F-6335-41CD-9903-C84C0B62B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97793-6E9D-440F-AFD5-7FDF07A28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49C76-D8FE-4BB4-B741-E5DD1B568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E2C7F-E9FF-4EEA-943C-7EA879FD8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AC2AD-5EE3-4336-9C68-5694AFCE9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0B174-C827-46B1-8B9B-5411680E4C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0D1B4-0015-4104-8F6E-25817ABC2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7065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066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066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066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066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066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066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066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706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818C321B-C37E-4E1B-AA11-4654D5554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067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67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</p:sldLayoutIdLst>
  <p:transition>
    <p:strips dir="r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WordArt 5"/>
          <p:cNvSpPr>
            <a:spLocks noChangeArrowheads="1" noChangeShapeType="1" noTextEdit="1"/>
          </p:cNvSpPr>
          <p:nvPr/>
        </p:nvSpPr>
        <p:spPr bwMode="auto">
          <a:xfrm>
            <a:off x="971600" y="765175"/>
            <a:ext cx="7489775" cy="25918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Gungsuh"/>
                <a:ea typeface="Gungsuh"/>
              </a:rPr>
              <a:t>Дикие  животные </a:t>
            </a:r>
          </a:p>
          <a:p>
            <a:pPr algn="ctr"/>
            <a:r>
              <a:rPr lang="ru-RU" sz="3600" kern="1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Gungsuh"/>
                <a:ea typeface="Gungsuh"/>
              </a:rPr>
              <a:t>и  их  детеныши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Содержимое 7" descr="zaichomnok.jpg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lum bright="-10000"/>
          </a:blip>
          <a:srcRect/>
          <a:stretch>
            <a:fillRect/>
          </a:stretch>
        </p:blipFill>
        <p:spPr>
          <a:xfrm>
            <a:off x="2268538" y="188913"/>
            <a:ext cx="2303462" cy="3422650"/>
          </a:xfrm>
        </p:spPr>
      </p:pic>
      <p:sp>
        <p:nvSpPr>
          <p:cNvPr id="5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5183188" y="0"/>
            <a:ext cx="3960812" cy="88106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Georgia" pitchFamily="18" charset="0"/>
              </a:rPr>
              <a:t>У зайчихи…</a:t>
            </a:r>
          </a:p>
        </p:txBody>
      </p:sp>
      <p:pic>
        <p:nvPicPr>
          <p:cNvPr id="15363" name="Содержимое 18" descr="zayc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3800" y="765175"/>
            <a:ext cx="3960813" cy="570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16" descr="0_50bd9_98be6d5f_X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3716338"/>
            <a:ext cx="3732213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484438" y="6149975"/>
            <a:ext cx="2370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+mn-cs"/>
              </a:rPr>
              <a:t>зайчата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79388" y="188913"/>
            <a:ext cx="28209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+mn-cs"/>
              </a:rPr>
              <a:t>зайчонок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179388" y="260350"/>
            <a:ext cx="3960812" cy="88106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Georgia" pitchFamily="18" charset="0"/>
              </a:rPr>
              <a:t>У ежихи…</a:t>
            </a:r>
          </a:p>
        </p:txBody>
      </p:sp>
      <p:pic>
        <p:nvPicPr>
          <p:cNvPr id="5123" name="Содержимое 8" descr="0a23f7b3af5f1adddd44e836e9d5446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636838"/>
            <a:ext cx="3101975" cy="2520950"/>
          </a:xfrm>
        </p:spPr>
      </p:pic>
      <p:pic>
        <p:nvPicPr>
          <p:cNvPr id="17411" name="Содержимое 5" descr="16939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0238" y="0"/>
            <a:ext cx="5973762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23850" y="5157788"/>
            <a:ext cx="2489200" cy="76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+mn-cs"/>
              </a:rPr>
              <a:t>ежонок</a:t>
            </a:r>
          </a:p>
        </p:txBody>
      </p:sp>
      <p:pic>
        <p:nvPicPr>
          <p:cNvPr id="5126" name="Содержимое 9" descr="0_89066_dc0a6f56_XL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475" y="4365625"/>
            <a:ext cx="332422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875463" y="5876925"/>
            <a:ext cx="1992312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+mn-cs"/>
              </a:rPr>
              <a:t>ежата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323850" y="188913"/>
            <a:ext cx="3060700" cy="88106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Georgia" pitchFamily="18" charset="0"/>
              </a:rPr>
              <a:t>У белки…</a:t>
            </a:r>
          </a:p>
        </p:txBody>
      </p:sp>
      <p:pic>
        <p:nvPicPr>
          <p:cNvPr id="18434" name="Содержимое 4" descr="squirrel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052513"/>
            <a:ext cx="4764088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10" descr="0_75791_b937023f_X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48263" y="4149725"/>
            <a:ext cx="3803650" cy="2447925"/>
          </a:xfrm>
        </p:spPr>
      </p:pic>
      <p:pic>
        <p:nvPicPr>
          <p:cNvPr id="10" name="Содержимое 7" descr="squirreltastic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625" y="260350"/>
            <a:ext cx="331628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195513" y="5732463"/>
            <a:ext cx="2674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+mn-cs"/>
              </a:rPr>
              <a:t>бельчата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651500" y="2852738"/>
            <a:ext cx="31257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+mn-cs"/>
              </a:rPr>
              <a:t>бельчонок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219700" y="5732463"/>
            <a:ext cx="2263775" cy="769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+mn-cs"/>
              </a:rPr>
              <a:t>лисята</a:t>
            </a:r>
          </a:p>
        </p:txBody>
      </p:sp>
      <p:pic>
        <p:nvPicPr>
          <p:cNvPr id="19458" name="Содержимое 9" descr="fox32_1600x120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08400" y="188913"/>
            <a:ext cx="5148263" cy="4679950"/>
          </a:xfrm>
        </p:spPr>
      </p:pic>
      <p:pic>
        <p:nvPicPr>
          <p:cNvPr id="11" name="Содержимое 19" descr="Hum0O5n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052513"/>
            <a:ext cx="23050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468313" y="188913"/>
            <a:ext cx="2700337" cy="769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+mn-cs"/>
              </a:rPr>
              <a:t>лисёнок</a:t>
            </a:r>
          </a:p>
        </p:txBody>
      </p:sp>
      <p:sp>
        <p:nvSpPr>
          <p:cNvPr id="36872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5724525" y="333375"/>
            <a:ext cx="2971800" cy="9112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Georgia" pitchFamily="18" charset="0"/>
              </a:rPr>
              <a:t>У лисы…</a:t>
            </a:r>
            <a:endParaRPr lang="ru-RU" dirty="0" smtClean="0"/>
          </a:p>
        </p:txBody>
      </p:sp>
      <p:pic>
        <p:nvPicPr>
          <p:cNvPr id="9" name="Содержимое 8" descr="355499267.jp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476375" y="4149725"/>
            <a:ext cx="3359150" cy="2519363"/>
          </a:xfr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4932363" y="333375"/>
            <a:ext cx="3686175" cy="9826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latin typeface="Georgia" pitchFamily="18" charset="0"/>
              </a:rPr>
              <a:t>У волчицы…</a:t>
            </a:r>
            <a:endParaRPr lang="ru-RU" dirty="0" smtClean="0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6372225" y="4797425"/>
            <a:ext cx="2376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+mn-cs"/>
              </a:rPr>
              <a:t>волчата</a:t>
            </a:r>
          </a:p>
        </p:txBody>
      </p:sp>
      <p:pic>
        <p:nvPicPr>
          <p:cNvPr id="20483" name="Содержимое 8" descr="157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>
          <a:xfrm>
            <a:off x="323850" y="260350"/>
            <a:ext cx="4535488" cy="3602038"/>
          </a:xfrm>
        </p:spPr>
      </p:pic>
      <p:pic>
        <p:nvPicPr>
          <p:cNvPr id="11" name="Содержимое 21" descr="1256321887_wolf83_1024x76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1844675"/>
            <a:ext cx="304006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1011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23850" y="4149725"/>
            <a:ext cx="3206750" cy="2374900"/>
          </a:xfrm>
        </p:spPr>
      </p:pic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987675" y="5805488"/>
            <a:ext cx="2849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+mn-cs"/>
              </a:rPr>
              <a:t>волчонок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1979613" y="5876925"/>
            <a:ext cx="3136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+mn-cs"/>
              </a:rPr>
              <a:t>медвежата</a:t>
            </a:r>
          </a:p>
        </p:txBody>
      </p:sp>
      <p:pic>
        <p:nvPicPr>
          <p:cNvPr id="8" name="Содержимое 7" descr="00eqbrp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2060575"/>
            <a:ext cx="3435350" cy="2160588"/>
          </a:xfrm>
        </p:spPr>
      </p:pic>
      <p:pic>
        <p:nvPicPr>
          <p:cNvPr id="21507" name="Содержимое 23" descr="Image 6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188913"/>
            <a:ext cx="4679950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95288" y="4221163"/>
            <a:ext cx="3616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+mn-cs"/>
              </a:rPr>
              <a:t>медвежонок</a:t>
            </a:r>
          </a:p>
        </p:txBody>
      </p:sp>
      <p:sp>
        <p:nvSpPr>
          <p:cNvPr id="21512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323850" y="0"/>
            <a:ext cx="4691063" cy="9525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latin typeface="Georgia" pitchFamily="18" charset="0"/>
              </a:rPr>
              <a:t>У медведицы…</a:t>
            </a:r>
          </a:p>
        </p:txBody>
      </p:sp>
      <p:pic>
        <p:nvPicPr>
          <p:cNvPr id="9" name="Содержимое 8" descr="foto_medvedey_920829.jpe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148263" y="4221163"/>
            <a:ext cx="3567112" cy="2333625"/>
          </a:xfr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/>
      <p:bldP spid="11" grpId="0"/>
    </p:bldLst>
  </p:timing>
</p:sld>
</file>

<file path=ppt/theme/theme1.xml><?xml version="1.0" encoding="utf-8"?>
<a:theme xmlns:a="http://schemas.openxmlformats.org/drawingml/2006/main" name="Трава">
  <a:themeElements>
    <a:clrScheme name="Трава 6">
      <a:dk1>
        <a:srgbClr val="48486A"/>
      </a:dk1>
      <a:lt1>
        <a:srgbClr val="FFFFFF"/>
      </a:lt1>
      <a:dk2>
        <a:srgbClr val="000099"/>
      </a:dk2>
      <a:lt2>
        <a:srgbClr val="F8F8F8"/>
      </a:lt2>
      <a:accent1>
        <a:srgbClr val="6699FF"/>
      </a:accent1>
      <a:accent2>
        <a:srgbClr val="0000FF"/>
      </a:accent2>
      <a:accent3>
        <a:srgbClr val="AAAACA"/>
      </a:accent3>
      <a:accent4>
        <a:srgbClr val="DADADA"/>
      </a:accent4>
      <a:accent5>
        <a:srgbClr val="B8CAFF"/>
      </a:accent5>
      <a:accent6>
        <a:srgbClr val="0000E7"/>
      </a:accent6>
      <a:hlink>
        <a:srgbClr val="3DCCFF"/>
      </a:hlink>
      <a:folHlink>
        <a:srgbClr val="CCECFF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282</TotalTime>
  <Words>36</Words>
  <Application>Microsoft Office PowerPoint</Application>
  <PresentationFormat>Экран (4:3)</PresentationFormat>
  <Paragraphs>21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Трава</vt:lpstr>
      <vt:lpstr>Слайд 1</vt:lpstr>
      <vt:lpstr>У зайчихи…</vt:lpstr>
      <vt:lpstr>У ежихи…</vt:lpstr>
      <vt:lpstr>У белки…</vt:lpstr>
      <vt:lpstr>У лисы…</vt:lpstr>
      <vt:lpstr>У волчицы…</vt:lpstr>
      <vt:lpstr>У медведицы…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Юлия</cp:lastModifiedBy>
  <cp:revision>70</cp:revision>
  <dcterms:created xsi:type="dcterms:W3CDTF">1601-01-01T00:00:00Z</dcterms:created>
  <dcterms:modified xsi:type="dcterms:W3CDTF">2020-03-22T13:41:00Z</dcterms:modified>
</cp:coreProperties>
</file>