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Default Extension="gif" ContentType="image/gif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309" r:id="rId3"/>
    <p:sldId id="315" r:id="rId4"/>
    <p:sldId id="316" r:id="rId5"/>
    <p:sldId id="317" r:id="rId6"/>
    <p:sldId id="318" r:id="rId7"/>
    <p:sldId id="319" r:id="rId8"/>
    <p:sldId id="320" r:id="rId9"/>
    <p:sldId id="27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FFFF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02" y="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56D4B4-C5A0-4711-8B3B-DB2C276B2AB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0D8EC4-3A48-4906-AF81-9AC1CE2448EE}">
      <dgm:prSet phldrT="[Текст]"/>
      <dgm:spPr/>
      <dgm:t>
        <a:bodyPr/>
        <a:lstStyle/>
        <a:p>
          <a:r>
            <a:rPr lang="ru-RU" dirty="0" smtClean="0"/>
            <a:t>1 группа</a:t>
          </a:r>
        </a:p>
        <a:p>
          <a:r>
            <a:rPr lang="ru-RU" dirty="0" smtClean="0"/>
            <a:t>Комбинированная (ТНР), 4-5 лет</a:t>
          </a:r>
          <a:endParaRPr lang="ru-RU" dirty="0"/>
        </a:p>
      </dgm:t>
    </dgm:pt>
    <dgm:pt modelId="{A548A9F7-79F8-4E7A-93AA-805F21190654}" type="parTrans" cxnId="{9665E505-FD58-4C77-82CA-1A26B424D1CE}">
      <dgm:prSet/>
      <dgm:spPr/>
      <dgm:t>
        <a:bodyPr/>
        <a:lstStyle/>
        <a:p>
          <a:endParaRPr lang="ru-RU"/>
        </a:p>
      </dgm:t>
    </dgm:pt>
    <dgm:pt modelId="{1C6C4DEE-34C7-4EC3-B430-99024495A8E4}" type="sibTrans" cxnId="{9665E505-FD58-4C77-82CA-1A26B424D1CE}">
      <dgm:prSet/>
      <dgm:spPr/>
      <dgm:t>
        <a:bodyPr/>
        <a:lstStyle/>
        <a:p>
          <a:endParaRPr lang="ru-RU"/>
        </a:p>
      </dgm:t>
    </dgm:pt>
    <dgm:pt modelId="{648BC6E3-FB0A-4C9A-AEAE-850488E656A9}">
      <dgm:prSet phldrT="[Текст]"/>
      <dgm:spPr/>
      <dgm:t>
        <a:bodyPr/>
        <a:lstStyle/>
        <a:p>
          <a:r>
            <a:rPr lang="ru-RU" dirty="0" smtClean="0"/>
            <a:t>25 детей</a:t>
          </a:r>
          <a:endParaRPr lang="ru-RU" dirty="0"/>
        </a:p>
      </dgm:t>
    </dgm:pt>
    <dgm:pt modelId="{14046AA5-D780-4E90-B836-22FD2378FEBD}" type="parTrans" cxnId="{246917A6-3D66-46B4-8234-8F730DA3811A}">
      <dgm:prSet/>
      <dgm:spPr/>
      <dgm:t>
        <a:bodyPr/>
        <a:lstStyle/>
        <a:p>
          <a:endParaRPr lang="ru-RU"/>
        </a:p>
      </dgm:t>
    </dgm:pt>
    <dgm:pt modelId="{262C0203-D849-4327-B3D4-E34462A5F121}" type="sibTrans" cxnId="{246917A6-3D66-46B4-8234-8F730DA3811A}">
      <dgm:prSet/>
      <dgm:spPr/>
      <dgm:t>
        <a:bodyPr/>
        <a:lstStyle/>
        <a:p>
          <a:endParaRPr lang="ru-RU"/>
        </a:p>
      </dgm:t>
    </dgm:pt>
    <dgm:pt modelId="{F8B0BD3F-0D43-4A33-9E0F-D88536B4912F}">
      <dgm:prSet phldrT="[Текст]"/>
      <dgm:spPr/>
      <dgm:t>
        <a:bodyPr/>
        <a:lstStyle/>
        <a:p>
          <a:r>
            <a:rPr lang="ru-RU" dirty="0" smtClean="0"/>
            <a:t>2 группа, 2-3 года </a:t>
          </a:r>
          <a:endParaRPr lang="ru-RU" dirty="0"/>
        </a:p>
      </dgm:t>
    </dgm:pt>
    <dgm:pt modelId="{8C32CD1E-BB94-4149-9DD5-488E67F5CA94}" type="parTrans" cxnId="{491B23FA-6B79-43BC-850A-55A38CA14A4B}">
      <dgm:prSet/>
      <dgm:spPr/>
      <dgm:t>
        <a:bodyPr/>
        <a:lstStyle/>
        <a:p>
          <a:endParaRPr lang="ru-RU"/>
        </a:p>
      </dgm:t>
    </dgm:pt>
    <dgm:pt modelId="{920B5AF6-A76C-41E3-A281-7096D6781720}" type="sibTrans" cxnId="{491B23FA-6B79-43BC-850A-55A38CA14A4B}">
      <dgm:prSet/>
      <dgm:spPr/>
      <dgm:t>
        <a:bodyPr/>
        <a:lstStyle/>
        <a:p>
          <a:endParaRPr lang="ru-RU"/>
        </a:p>
      </dgm:t>
    </dgm:pt>
    <dgm:pt modelId="{A9D184C0-891A-471D-9DD8-7E4B36A5134D}">
      <dgm:prSet phldrT="[Текст]"/>
      <dgm:spPr/>
      <dgm:t>
        <a:bodyPr/>
        <a:lstStyle/>
        <a:p>
          <a:r>
            <a:rPr lang="ru-RU" dirty="0" smtClean="0"/>
            <a:t>23 ребенка</a:t>
          </a:r>
          <a:endParaRPr lang="ru-RU" dirty="0"/>
        </a:p>
      </dgm:t>
    </dgm:pt>
    <dgm:pt modelId="{547A59A2-EAD8-4945-BE1B-B5F229BD4124}" type="parTrans" cxnId="{FB7D01BC-5899-4CAC-BE8B-173E53ADE5C0}">
      <dgm:prSet/>
      <dgm:spPr/>
      <dgm:t>
        <a:bodyPr/>
        <a:lstStyle/>
        <a:p>
          <a:endParaRPr lang="ru-RU"/>
        </a:p>
      </dgm:t>
    </dgm:pt>
    <dgm:pt modelId="{E35E915F-2619-462A-B927-824760887645}" type="sibTrans" cxnId="{FB7D01BC-5899-4CAC-BE8B-173E53ADE5C0}">
      <dgm:prSet/>
      <dgm:spPr/>
      <dgm:t>
        <a:bodyPr/>
        <a:lstStyle/>
        <a:p>
          <a:endParaRPr lang="ru-RU"/>
        </a:p>
      </dgm:t>
    </dgm:pt>
    <dgm:pt modelId="{821F2801-FEB7-4AA6-AA6D-867DFB49B67E}">
      <dgm:prSet phldrT="[Текст]"/>
      <dgm:spPr/>
      <dgm:t>
        <a:bodyPr/>
        <a:lstStyle/>
        <a:p>
          <a:r>
            <a:rPr lang="ru-RU" dirty="0" smtClean="0"/>
            <a:t>3 группа, 2-3 </a:t>
          </a:r>
          <a:r>
            <a:rPr lang="ru-RU" dirty="0" err="1" smtClean="0"/>
            <a:t>годп</a:t>
          </a:r>
          <a:endParaRPr lang="ru-RU" dirty="0"/>
        </a:p>
      </dgm:t>
    </dgm:pt>
    <dgm:pt modelId="{3F2043F6-430B-41C7-BBE3-78B2CBB3DCE8}" type="parTrans" cxnId="{56339668-D90A-4542-B47E-39F97EF51015}">
      <dgm:prSet/>
      <dgm:spPr/>
      <dgm:t>
        <a:bodyPr/>
        <a:lstStyle/>
        <a:p>
          <a:endParaRPr lang="ru-RU"/>
        </a:p>
      </dgm:t>
    </dgm:pt>
    <dgm:pt modelId="{BD7B548A-AE3B-456C-9FD5-C1A741345F1D}" type="sibTrans" cxnId="{56339668-D90A-4542-B47E-39F97EF51015}">
      <dgm:prSet/>
      <dgm:spPr/>
      <dgm:t>
        <a:bodyPr/>
        <a:lstStyle/>
        <a:p>
          <a:endParaRPr lang="ru-RU"/>
        </a:p>
      </dgm:t>
    </dgm:pt>
    <dgm:pt modelId="{13297981-A7F0-4C10-ABBB-0BECF26C2D5B}">
      <dgm:prSet phldrT="[Текст]"/>
      <dgm:spPr/>
      <dgm:t>
        <a:bodyPr/>
        <a:lstStyle/>
        <a:p>
          <a:r>
            <a:rPr lang="ru-RU" dirty="0" smtClean="0"/>
            <a:t>24 ребенка</a:t>
          </a:r>
          <a:endParaRPr lang="ru-RU" dirty="0"/>
        </a:p>
      </dgm:t>
    </dgm:pt>
    <dgm:pt modelId="{1F73FAE0-FF8A-4A5E-A5F4-6FE0A3290F7F}" type="parTrans" cxnId="{C6CDEA63-C0E4-44B4-B5F9-3B6F6928927A}">
      <dgm:prSet/>
      <dgm:spPr/>
      <dgm:t>
        <a:bodyPr/>
        <a:lstStyle/>
        <a:p>
          <a:endParaRPr lang="ru-RU"/>
        </a:p>
      </dgm:t>
    </dgm:pt>
    <dgm:pt modelId="{A40054BB-9DB4-4EA5-B6A6-0723DBEC9780}" type="sibTrans" cxnId="{C6CDEA63-C0E4-44B4-B5F9-3B6F6928927A}">
      <dgm:prSet/>
      <dgm:spPr/>
      <dgm:t>
        <a:bodyPr/>
        <a:lstStyle/>
        <a:p>
          <a:endParaRPr lang="ru-RU"/>
        </a:p>
      </dgm:t>
    </dgm:pt>
    <dgm:pt modelId="{CE5DB472-F625-4039-A850-E6B5EEDA9656}" type="pres">
      <dgm:prSet presAssocID="{BE56D4B4-C5A0-4711-8B3B-DB2C276B2AB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B343EF-18DD-4D82-BC6E-BECB2A1620B4}" type="pres">
      <dgm:prSet presAssocID="{630D8EC4-3A48-4906-AF81-9AC1CE2448EE}" presName="linNode" presStyleCnt="0"/>
      <dgm:spPr/>
    </dgm:pt>
    <dgm:pt modelId="{33D9881F-BA22-462B-AA0F-61F1D8AB71BC}" type="pres">
      <dgm:prSet presAssocID="{630D8EC4-3A48-4906-AF81-9AC1CE2448EE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2AE520-E5D9-41AA-B8F4-033B2FC5CF64}" type="pres">
      <dgm:prSet presAssocID="{630D8EC4-3A48-4906-AF81-9AC1CE2448EE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45EB1A-A19B-4CFC-8FE9-399D46E1D7A8}" type="pres">
      <dgm:prSet presAssocID="{1C6C4DEE-34C7-4EC3-B430-99024495A8E4}" presName="sp" presStyleCnt="0"/>
      <dgm:spPr/>
    </dgm:pt>
    <dgm:pt modelId="{B864A82D-C5CC-4399-AA28-5393B0EDA043}" type="pres">
      <dgm:prSet presAssocID="{F8B0BD3F-0D43-4A33-9E0F-D88536B4912F}" presName="linNode" presStyleCnt="0"/>
      <dgm:spPr/>
    </dgm:pt>
    <dgm:pt modelId="{DAD70F78-621B-452F-AF0D-A3A5C1898F75}" type="pres">
      <dgm:prSet presAssocID="{F8B0BD3F-0D43-4A33-9E0F-D88536B4912F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ABD500-1D40-4504-9CCD-1599BA06FBF3}" type="pres">
      <dgm:prSet presAssocID="{F8B0BD3F-0D43-4A33-9E0F-D88536B4912F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E16A2D-6110-468F-B7A2-DDD7C24C2919}" type="pres">
      <dgm:prSet presAssocID="{920B5AF6-A76C-41E3-A281-7096D6781720}" presName="sp" presStyleCnt="0"/>
      <dgm:spPr/>
    </dgm:pt>
    <dgm:pt modelId="{A547B92F-186C-4D8F-93CD-08EDFD2A0957}" type="pres">
      <dgm:prSet presAssocID="{821F2801-FEB7-4AA6-AA6D-867DFB49B67E}" presName="linNode" presStyleCnt="0"/>
      <dgm:spPr/>
    </dgm:pt>
    <dgm:pt modelId="{F10375DC-1128-4330-8CC4-8481068FD4B7}" type="pres">
      <dgm:prSet presAssocID="{821F2801-FEB7-4AA6-AA6D-867DFB49B67E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59917D-D7D8-403D-AFA8-A64846EDC879}" type="pres">
      <dgm:prSet presAssocID="{821F2801-FEB7-4AA6-AA6D-867DFB49B67E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339668-D90A-4542-B47E-39F97EF51015}" srcId="{BE56D4B4-C5A0-4711-8B3B-DB2C276B2ABF}" destId="{821F2801-FEB7-4AA6-AA6D-867DFB49B67E}" srcOrd="2" destOrd="0" parTransId="{3F2043F6-430B-41C7-BBE3-78B2CBB3DCE8}" sibTransId="{BD7B548A-AE3B-456C-9FD5-C1A741345F1D}"/>
    <dgm:cxn modelId="{C911C541-C940-453C-8298-2EB64F655179}" type="presOf" srcId="{BE56D4B4-C5A0-4711-8B3B-DB2C276B2ABF}" destId="{CE5DB472-F625-4039-A850-E6B5EEDA9656}" srcOrd="0" destOrd="0" presId="urn:microsoft.com/office/officeart/2005/8/layout/vList5"/>
    <dgm:cxn modelId="{BCDFF99E-FB25-4AC8-A9C9-7F9F6CF11F97}" type="presOf" srcId="{648BC6E3-FB0A-4C9A-AEAE-850488E656A9}" destId="{ED2AE520-E5D9-41AA-B8F4-033B2FC5CF64}" srcOrd="0" destOrd="0" presId="urn:microsoft.com/office/officeart/2005/8/layout/vList5"/>
    <dgm:cxn modelId="{5A4AC93A-3F96-48B2-B2E7-D709C68A0A3D}" type="presOf" srcId="{F8B0BD3F-0D43-4A33-9E0F-D88536B4912F}" destId="{DAD70F78-621B-452F-AF0D-A3A5C1898F75}" srcOrd="0" destOrd="0" presId="urn:microsoft.com/office/officeart/2005/8/layout/vList5"/>
    <dgm:cxn modelId="{C6CDEA63-C0E4-44B4-B5F9-3B6F6928927A}" srcId="{821F2801-FEB7-4AA6-AA6D-867DFB49B67E}" destId="{13297981-A7F0-4C10-ABBB-0BECF26C2D5B}" srcOrd="0" destOrd="0" parTransId="{1F73FAE0-FF8A-4A5E-A5F4-6FE0A3290F7F}" sibTransId="{A40054BB-9DB4-4EA5-B6A6-0723DBEC9780}"/>
    <dgm:cxn modelId="{246917A6-3D66-46B4-8234-8F730DA3811A}" srcId="{630D8EC4-3A48-4906-AF81-9AC1CE2448EE}" destId="{648BC6E3-FB0A-4C9A-AEAE-850488E656A9}" srcOrd="0" destOrd="0" parTransId="{14046AA5-D780-4E90-B836-22FD2378FEBD}" sibTransId="{262C0203-D849-4327-B3D4-E34462A5F121}"/>
    <dgm:cxn modelId="{8D705E5C-CFAD-450D-B229-B3735CCE4EF0}" type="presOf" srcId="{13297981-A7F0-4C10-ABBB-0BECF26C2D5B}" destId="{C859917D-D7D8-403D-AFA8-A64846EDC879}" srcOrd="0" destOrd="0" presId="urn:microsoft.com/office/officeart/2005/8/layout/vList5"/>
    <dgm:cxn modelId="{176A48F9-8B41-4BC8-B8ED-18CC2010838A}" type="presOf" srcId="{A9D184C0-891A-471D-9DD8-7E4B36A5134D}" destId="{10ABD500-1D40-4504-9CCD-1599BA06FBF3}" srcOrd="0" destOrd="0" presId="urn:microsoft.com/office/officeart/2005/8/layout/vList5"/>
    <dgm:cxn modelId="{9665E505-FD58-4C77-82CA-1A26B424D1CE}" srcId="{BE56D4B4-C5A0-4711-8B3B-DB2C276B2ABF}" destId="{630D8EC4-3A48-4906-AF81-9AC1CE2448EE}" srcOrd="0" destOrd="0" parTransId="{A548A9F7-79F8-4E7A-93AA-805F21190654}" sibTransId="{1C6C4DEE-34C7-4EC3-B430-99024495A8E4}"/>
    <dgm:cxn modelId="{491B23FA-6B79-43BC-850A-55A38CA14A4B}" srcId="{BE56D4B4-C5A0-4711-8B3B-DB2C276B2ABF}" destId="{F8B0BD3F-0D43-4A33-9E0F-D88536B4912F}" srcOrd="1" destOrd="0" parTransId="{8C32CD1E-BB94-4149-9DD5-488E67F5CA94}" sibTransId="{920B5AF6-A76C-41E3-A281-7096D6781720}"/>
    <dgm:cxn modelId="{FB7D01BC-5899-4CAC-BE8B-173E53ADE5C0}" srcId="{F8B0BD3F-0D43-4A33-9E0F-D88536B4912F}" destId="{A9D184C0-891A-471D-9DD8-7E4B36A5134D}" srcOrd="0" destOrd="0" parTransId="{547A59A2-EAD8-4945-BE1B-B5F229BD4124}" sibTransId="{E35E915F-2619-462A-B927-824760887645}"/>
    <dgm:cxn modelId="{60B47F1C-F3B3-411A-9385-7FA8000CAF62}" type="presOf" srcId="{821F2801-FEB7-4AA6-AA6D-867DFB49B67E}" destId="{F10375DC-1128-4330-8CC4-8481068FD4B7}" srcOrd="0" destOrd="0" presId="urn:microsoft.com/office/officeart/2005/8/layout/vList5"/>
    <dgm:cxn modelId="{15809AA4-8F7B-4740-A05D-AECFB85B2D21}" type="presOf" srcId="{630D8EC4-3A48-4906-AF81-9AC1CE2448EE}" destId="{33D9881F-BA22-462B-AA0F-61F1D8AB71BC}" srcOrd="0" destOrd="0" presId="urn:microsoft.com/office/officeart/2005/8/layout/vList5"/>
    <dgm:cxn modelId="{D43AE819-8B69-40BC-AE58-1D01AB8BCFC4}" type="presParOf" srcId="{CE5DB472-F625-4039-A850-E6B5EEDA9656}" destId="{1BB343EF-18DD-4D82-BC6E-BECB2A1620B4}" srcOrd="0" destOrd="0" presId="urn:microsoft.com/office/officeart/2005/8/layout/vList5"/>
    <dgm:cxn modelId="{5038D6D2-8C0E-4539-9F73-06A959FFF2ED}" type="presParOf" srcId="{1BB343EF-18DD-4D82-BC6E-BECB2A1620B4}" destId="{33D9881F-BA22-462B-AA0F-61F1D8AB71BC}" srcOrd="0" destOrd="0" presId="urn:microsoft.com/office/officeart/2005/8/layout/vList5"/>
    <dgm:cxn modelId="{86F7EC30-361B-4BA8-81BF-6F6B66747FAF}" type="presParOf" srcId="{1BB343EF-18DD-4D82-BC6E-BECB2A1620B4}" destId="{ED2AE520-E5D9-41AA-B8F4-033B2FC5CF64}" srcOrd="1" destOrd="0" presId="urn:microsoft.com/office/officeart/2005/8/layout/vList5"/>
    <dgm:cxn modelId="{DE554024-98FF-4F04-8D78-7FB4C34DE4EF}" type="presParOf" srcId="{CE5DB472-F625-4039-A850-E6B5EEDA9656}" destId="{3145EB1A-A19B-4CFC-8FE9-399D46E1D7A8}" srcOrd="1" destOrd="0" presId="urn:microsoft.com/office/officeart/2005/8/layout/vList5"/>
    <dgm:cxn modelId="{DC67F82C-DFC5-4FDD-8290-9AF68C70FA80}" type="presParOf" srcId="{CE5DB472-F625-4039-A850-E6B5EEDA9656}" destId="{B864A82D-C5CC-4399-AA28-5393B0EDA043}" srcOrd="2" destOrd="0" presId="urn:microsoft.com/office/officeart/2005/8/layout/vList5"/>
    <dgm:cxn modelId="{B9CCC6A5-8A96-4224-8972-65668EFA1201}" type="presParOf" srcId="{B864A82D-C5CC-4399-AA28-5393B0EDA043}" destId="{DAD70F78-621B-452F-AF0D-A3A5C1898F75}" srcOrd="0" destOrd="0" presId="urn:microsoft.com/office/officeart/2005/8/layout/vList5"/>
    <dgm:cxn modelId="{569F13E4-AB66-447B-9BA0-72CCF4557DA2}" type="presParOf" srcId="{B864A82D-C5CC-4399-AA28-5393B0EDA043}" destId="{10ABD500-1D40-4504-9CCD-1599BA06FBF3}" srcOrd="1" destOrd="0" presId="urn:microsoft.com/office/officeart/2005/8/layout/vList5"/>
    <dgm:cxn modelId="{2A37E801-D7E6-407F-9328-5726F0BE0203}" type="presParOf" srcId="{CE5DB472-F625-4039-A850-E6B5EEDA9656}" destId="{56E16A2D-6110-468F-B7A2-DDD7C24C2919}" srcOrd="3" destOrd="0" presId="urn:microsoft.com/office/officeart/2005/8/layout/vList5"/>
    <dgm:cxn modelId="{7B52091D-7955-4C44-94E5-7CA10A69CDD3}" type="presParOf" srcId="{CE5DB472-F625-4039-A850-E6B5EEDA9656}" destId="{A547B92F-186C-4D8F-93CD-08EDFD2A0957}" srcOrd="4" destOrd="0" presId="urn:microsoft.com/office/officeart/2005/8/layout/vList5"/>
    <dgm:cxn modelId="{0880F614-A9DF-4F75-A039-4A9618442DB9}" type="presParOf" srcId="{A547B92F-186C-4D8F-93CD-08EDFD2A0957}" destId="{F10375DC-1128-4330-8CC4-8481068FD4B7}" srcOrd="0" destOrd="0" presId="urn:microsoft.com/office/officeart/2005/8/layout/vList5"/>
    <dgm:cxn modelId="{CCA2169B-DD99-41BD-8338-9A9361427C81}" type="presParOf" srcId="{A547B92F-186C-4D8F-93CD-08EDFD2A0957}" destId="{C859917D-D7D8-403D-AFA8-A64846EDC87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7CD6FA7-F5D4-4EBC-8DB2-B20B71BC205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205F39-DEAF-4D5F-9459-C805BE8103C5}">
      <dgm:prSet phldrT="[Текст]"/>
      <dgm:spPr/>
      <dgm:t>
        <a:bodyPr/>
        <a:lstStyle/>
        <a:p>
          <a:r>
            <a:rPr lang="ru-RU" dirty="0" smtClean="0"/>
            <a:t>Наглядная информация</a:t>
          </a:r>
          <a:endParaRPr lang="ru-RU" dirty="0"/>
        </a:p>
      </dgm:t>
    </dgm:pt>
    <dgm:pt modelId="{E3FCE46D-FCE0-4D9D-A4DD-F9A363928B39}" type="parTrans" cxnId="{455A4A3A-BB0B-4B94-807A-9B456E23BF5E}">
      <dgm:prSet/>
      <dgm:spPr/>
      <dgm:t>
        <a:bodyPr/>
        <a:lstStyle/>
        <a:p>
          <a:endParaRPr lang="ru-RU"/>
        </a:p>
      </dgm:t>
    </dgm:pt>
    <dgm:pt modelId="{A2E752A9-4452-4F57-9D29-5490028EAAA5}" type="sibTrans" cxnId="{455A4A3A-BB0B-4B94-807A-9B456E23BF5E}">
      <dgm:prSet/>
      <dgm:spPr/>
      <dgm:t>
        <a:bodyPr/>
        <a:lstStyle/>
        <a:p>
          <a:endParaRPr lang="ru-RU"/>
        </a:p>
      </dgm:t>
    </dgm:pt>
    <dgm:pt modelId="{352B2286-4AA1-4785-A1C5-C70039FCD9A7}">
      <dgm:prSet phldrT="[Текст]"/>
      <dgm:spPr/>
      <dgm:t>
        <a:bodyPr/>
        <a:lstStyle/>
        <a:p>
          <a:r>
            <a:rPr lang="ru-RU" dirty="0" smtClean="0"/>
            <a:t>Страничка на сайте ДОО</a:t>
          </a:r>
          <a:endParaRPr lang="ru-RU" dirty="0"/>
        </a:p>
      </dgm:t>
    </dgm:pt>
    <dgm:pt modelId="{8A1200B7-1CA0-4A73-B100-9C58EDC68764}" type="parTrans" cxnId="{262BE564-5132-4A7B-861C-E5C5A87396F7}">
      <dgm:prSet/>
      <dgm:spPr/>
      <dgm:t>
        <a:bodyPr/>
        <a:lstStyle/>
        <a:p>
          <a:endParaRPr lang="ru-RU"/>
        </a:p>
      </dgm:t>
    </dgm:pt>
    <dgm:pt modelId="{562CCCC2-9DDF-411F-BDCB-6AD72DD53E37}" type="sibTrans" cxnId="{262BE564-5132-4A7B-861C-E5C5A87396F7}">
      <dgm:prSet/>
      <dgm:spPr/>
      <dgm:t>
        <a:bodyPr/>
        <a:lstStyle/>
        <a:p>
          <a:endParaRPr lang="ru-RU"/>
        </a:p>
      </dgm:t>
    </dgm:pt>
    <dgm:pt modelId="{19C754C3-8095-4D3F-9AD6-C4A55E0C6971}">
      <dgm:prSet phldrT="[Текст]"/>
      <dgm:spPr/>
      <dgm:t>
        <a:bodyPr/>
        <a:lstStyle/>
        <a:p>
          <a:r>
            <a:rPr lang="ru-RU" dirty="0" smtClean="0"/>
            <a:t>Консультации, семинары, конференции</a:t>
          </a:r>
          <a:endParaRPr lang="ru-RU" dirty="0"/>
        </a:p>
      </dgm:t>
    </dgm:pt>
    <dgm:pt modelId="{38E13FFB-2F14-4B16-AD3B-D278F24F4072}" type="parTrans" cxnId="{9DB47A32-5527-488A-892F-221AE55C215C}">
      <dgm:prSet/>
      <dgm:spPr/>
      <dgm:t>
        <a:bodyPr/>
        <a:lstStyle/>
        <a:p>
          <a:endParaRPr lang="ru-RU"/>
        </a:p>
      </dgm:t>
    </dgm:pt>
    <dgm:pt modelId="{7EE4CB64-D90B-4CDB-9BFC-2212C471E4E5}" type="sibTrans" cxnId="{9DB47A32-5527-488A-892F-221AE55C215C}">
      <dgm:prSet/>
      <dgm:spPr/>
      <dgm:t>
        <a:bodyPr/>
        <a:lstStyle/>
        <a:p>
          <a:endParaRPr lang="ru-RU"/>
        </a:p>
      </dgm:t>
    </dgm:pt>
    <dgm:pt modelId="{76EA3965-EE89-4019-BDE7-664035C842B9}">
      <dgm:prSet phldrT="[Текст]"/>
      <dgm:spPr/>
      <dgm:t>
        <a:bodyPr/>
        <a:lstStyle/>
        <a:p>
          <a:r>
            <a:rPr lang="ru-RU" dirty="0" smtClean="0"/>
            <a:t>Опыт семейного воспитания</a:t>
          </a:r>
          <a:endParaRPr lang="ru-RU" dirty="0"/>
        </a:p>
      </dgm:t>
    </dgm:pt>
    <dgm:pt modelId="{13B8DB12-C46D-46C9-98C2-766AB9FEC458}" type="parTrans" cxnId="{C8EEE44F-E744-4ABF-8BE7-E999D2705DCC}">
      <dgm:prSet/>
      <dgm:spPr/>
      <dgm:t>
        <a:bodyPr/>
        <a:lstStyle/>
        <a:p>
          <a:endParaRPr lang="ru-RU"/>
        </a:p>
      </dgm:t>
    </dgm:pt>
    <dgm:pt modelId="{44FF4778-6DFF-4309-886C-0734E0F88E84}" type="sibTrans" cxnId="{C8EEE44F-E744-4ABF-8BE7-E999D2705DCC}">
      <dgm:prSet/>
      <dgm:spPr/>
      <dgm:t>
        <a:bodyPr/>
        <a:lstStyle/>
        <a:p>
          <a:endParaRPr lang="ru-RU"/>
        </a:p>
      </dgm:t>
    </dgm:pt>
    <dgm:pt modelId="{8C7ACEF0-0E6B-4C36-94BB-FA3EA3F109E5}">
      <dgm:prSet phldrT="[Текст]"/>
      <dgm:spPr/>
      <dgm:t>
        <a:bodyPr/>
        <a:lstStyle/>
        <a:p>
          <a:r>
            <a:rPr lang="ru-RU" dirty="0" smtClean="0"/>
            <a:t>Родительские собрания</a:t>
          </a:r>
          <a:endParaRPr lang="ru-RU" dirty="0"/>
        </a:p>
      </dgm:t>
    </dgm:pt>
    <dgm:pt modelId="{4905B41C-F66F-4F91-847A-A4C642F0558D}" type="parTrans" cxnId="{ED04A65C-B846-4191-99C6-BCF768CD6FF9}">
      <dgm:prSet/>
      <dgm:spPr/>
      <dgm:t>
        <a:bodyPr/>
        <a:lstStyle/>
        <a:p>
          <a:endParaRPr lang="ru-RU"/>
        </a:p>
      </dgm:t>
    </dgm:pt>
    <dgm:pt modelId="{619B42BC-0E35-4422-B008-AB17F7115071}" type="sibTrans" cxnId="{ED04A65C-B846-4191-99C6-BCF768CD6FF9}">
      <dgm:prSet/>
      <dgm:spPr/>
      <dgm:t>
        <a:bodyPr/>
        <a:lstStyle/>
        <a:p>
          <a:endParaRPr lang="ru-RU"/>
        </a:p>
      </dgm:t>
    </dgm:pt>
    <dgm:pt modelId="{97AB522C-D1C3-43FA-8D7C-B5B8638BE320}" type="pres">
      <dgm:prSet presAssocID="{77CD6FA7-F5D4-4EBC-8DB2-B20B71BC205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C5E901C-8A4C-485B-921D-C0E4A2CC20FA}" type="pres">
      <dgm:prSet presAssocID="{8E205F39-DEAF-4D5F-9459-C805BE8103C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4F6DEB-9FA5-49F4-82A4-E8E9F250EFC3}" type="pres">
      <dgm:prSet presAssocID="{A2E752A9-4452-4F57-9D29-5490028EAAA5}" presName="sibTrans" presStyleCnt="0"/>
      <dgm:spPr/>
    </dgm:pt>
    <dgm:pt modelId="{D3FD2EF2-CD6E-4AEC-A862-CA75094A686A}" type="pres">
      <dgm:prSet presAssocID="{352B2286-4AA1-4785-A1C5-C70039FCD9A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FB120C-2131-46EB-8D25-B155B2E1A9F7}" type="pres">
      <dgm:prSet presAssocID="{562CCCC2-9DDF-411F-BDCB-6AD72DD53E37}" presName="sibTrans" presStyleCnt="0"/>
      <dgm:spPr/>
    </dgm:pt>
    <dgm:pt modelId="{21B45169-765D-498E-984B-44D4B3CC6B18}" type="pres">
      <dgm:prSet presAssocID="{19C754C3-8095-4D3F-9AD6-C4A55E0C697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CAC6F1-C922-49E0-8063-0AD3E6E83B02}" type="pres">
      <dgm:prSet presAssocID="{7EE4CB64-D90B-4CDB-9BFC-2212C471E4E5}" presName="sibTrans" presStyleCnt="0"/>
      <dgm:spPr/>
    </dgm:pt>
    <dgm:pt modelId="{371773ED-666D-4FF4-AAE8-944B7B6B2A85}" type="pres">
      <dgm:prSet presAssocID="{76EA3965-EE89-4019-BDE7-664035C842B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E83C90-A1BD-4DF0-A821-A62AD0A038A7}" type="pres">
      <dgm:prSet presAssocID="{44FF4778-6DFF-4309-886C-0734E0F88E84}" presName="sibTrans" presStyleCnt="0"/>
      <dgm:spPr/>
    </dgm:pt>
    <dgm:pt modelId="{4CEA9E4B-D380-4ECB-B5C9-ABCDBB7C868C}" type="pres">
      <dgm:prSet presAssocID="{8C7ACEF0-0E6B-4C36-94BB-FA3EA3F109E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EEE44F-E744-4ABF-8BE7-E999D2705DCC}" srcId="{77CD6FA7-F5D4-4EBC-8DB2-B20B71BC2055}" destId="{76EA3965-EE89-4019-BDE7-664035C842B9}" srcOrd="3" destOrd="0" parTransId="{13B8DB12-C46D-46C9-98C2-766AB9FEC458}" sibTransId="{44FF4778-6DFF-4309-886C-0734E0F88E84}"/>
    <dgm:cxn modelId="{33515C96-7F36-49B4-BA80-68A956BE691A}" type="presOf" srcId="{19C754C3-8095-4D3F-9AD6-C4A55E0C6971}" destId="{21B45169-765D-498E-984B-44D4B3CC6B18}" srcOrd="0" destOrd="0" presId="urn:microsoft.com/office/officeart/2005/8/layout/default"/>
    <dgm:cxn modelId="{E5316B60-BCAF-405B-B720-3CB7868090E9}" type="presOf" srcId="{76EA3965-EE89-4019-BDE7-664035C842B9}" destId="{371773ED-666D-4FF4-AAE8-944B7B6B2A85}" srcOrd="0" destOrd="0" presId="urn:microsoft.com/office/officeart/2005/8/layout/default"/>
    <dgm:cxn modelId="{DCBF5308-3B93-4743-8DFF-DB0156591739}" type="presOf" srcId="{8C7ACEF0-0E6B-4C36-94BB-FA3EA3F109E5}" destId="{4CEA9E4B-D380-4ECB-B5C9-ABCDBB7C868C}" srcOrd="0" destOrd="0" presId="urn:microsoft.com/office/officeart/2005/8/layout/default"/>
    <dgm:cxn modelId="{72487D18-B167-4184-A297-7F172B3EE6C2}" type="presOf" srcId="{352B2286-4AA1-4785-A1C5-C70039FCD9A7}" destId="{D3FD2EF2-CD6E-4AEC-A862-CA75094A686A}" srcOrd="0" destOrd="0" presId="urn:microsoft.com/office/officeart/2005/8/layout/default"/>
    <dgm:cxn modelId="{455A4A3A-BB0B-4B94-807A-9B456E23BF5E}" srcId="{77CD6FA7-F5D4-4EBC-8DB2-B20B71BC2055}" destId="{8E205F39-DEAF-4D5F-9459-C805BE8103C5}" srcOrd="0" destOrd="0" parTransId="{E3FCE46D-FCE0-4D9D-A4DD-F9A363928B39}" sibTransId="{A2E752A9-4452-4F57-9D29-5490028EAAA5}"/>
    <dgm:cxn modelId="{ED04A65C-B846-4191-99C6-BCF768CD6FF9}" srcId="{77CD6FA7-F5D4-4EBC-8DB2-B20B71BC2055}" destId="{8C7ACEF0-0E6B-4C36-94BB-FA3EA3F109E5}" srcOrd="4" destOrd="0" parTransId="{4905B41C-F66F-4F91-847A-A4C642F0558D}" sibTransId="{619B42BC-0E35-4422-B008-AB17F7115071}"/>
    <dgm:cxn modelId="{9026450D-F616-4CDA-9A6C-2BBE92B32F1B}" type="presOf" srcId="{77CD6FA7-F5D4-4EBC-8DB2-B20B71BC2055}" destId="{97AB522C-D1C3-43FA-8D7C-B5B8638BE320}" srcOrd="0" destOrd="0" presId="urn:microsoft.com/office/officeart/2005/8/layout/default"/>
    <dgm:cxn modelId="{BB6FF528-E028-4358-A112-46D18C58632B}" type="presOf" srcId="{8E205F39-DEAF-4D5F-9459-C805BE8103C5}" destId="{3C5E901C-8A4C-485B-921D-C0E4A2CC20FA}" srcOrd="0" destOrd="0" presId="urn:microsoft.com/office/officeart/2005/8/layout/default"/>
    <dgm:cxn modelId="{262BE564-5132-4A7B-861C-E5C5A87396F7}" srcId="{77CD6FA7-F5D4-4EBC-8DB2-B20B71BC2055}" destId="{352B2286-4AA1-4785-A1C5-C70039FCD9A7}" srcOrd="1" destOrd="0" parTransId="{8A1200B7-1CA0-4A73-B100-9C58EDC68764}" sibTransId="{562CCCC2-9DDF-411F-BDCB-6AD72DD53E37}"/>
    <dgm:cxn modelId="{9DB47A32-5527-488A-892F-221AE55C215C}" srcId="{77CD6FA7-F5D4-4EBC-8DB2-B20B71BC2055}" destId="{19C754C3-8095-4D3F-9AD6-C4A55E0C6971}" srcOrd="2" destOrd="0" parTransId="{38E13FFB-2F14-4B16-AD3B-D278F24F4072}" sibTransId="{7EE4CB64-D90B-4CDB-9BFC-2212C471E4E5}"/>
    <dgm:cxn modelId="{4F257C56-E755-497F-BBE4-C1CE88B63C42}" type="presParOf" srcId="{97AB522C-D1C3-43FA-8D7C-B5B8638BE320}" destId="{3C5E901C-8A4C-485B-921D-C0E4A2CC20FA}" srcOrd="0" destOrd="0" presId="urn:microsoft.com/office/officeart/2005/8/layout/default"/>
    <dgm:cxn modelId="{309F6006-AD0E-48A6-8551-A5ADF5FEE96D}" type="presParOf" srcId="{97AB522C-D1C3-43FA-8D7C-B5B8638BE320}" destId="{D14F6DEB-9FA5-49F4-82A4-E8E9F250EFC3}" srcOrd="1" destOrd="0" presId="urn:microsoft.com/office/officeart/2005/8/layout/default"/>
    <dgm:cxn modelId="{E8612E3B-0F0B-46C9-86DA-B7DAAAAAF3A8}" type="presParOf" srcId="{97AB522C-D1C3-43FA-8D7C-B5B8638BE320}" destId="{D3FD2EF2-CD6E-4AEC-A862-CA75094A686A}" srcOrd="2" destOrd="0" presId="urn:microsoft.com/office/officeart/2005/8/layout/default"/>
    <dgm:cxn modelId="{9124097E-DB8C-4E7D-B43C-EDE8E0F61C52}" type="presParOf" srcId="{97AB522C-D1C3-43FA-8D7C-B5B8638BE320}" destId="{4DFB120C-2131-46EB-8D25-B155B2E1A9F7}" srcOrd="3" destOrd="0" presId="urn:microsoft.com/office/officeart/2005/8/layout/default"/>
    <dgm:cxn modelId="{39D4E8EA-1E8F-4B5A-9599-7B16E4B39037}" type="presParOf" srcId="{97AB522C-D1C3-43FA-8D7C-B5B8638BE320}" destId="{21B45169-765D-498E-984B-44D4B3CC6B18}" srcOrd="4" destOrd="0" presId="urn:microsoft.com/office/officeart/2005/8/layout/default"/>
    <dgm:cxn modelId="{A16BCBEC-E69F-494A-B208-0AE7EC6ED364}" type="presParOf" srcId="{97AB522C-D1C3-43FA-8D7C-B5B8638BE320}" destId="{35CAC6F1-C922-49E0-8063-0AD3E6E83B02}" srcOrd="5" destOrd="0" presId="urn:microsoft.com/office/officeart/2005/8/layout/default"/>
    <dgm:cxn modelId="{DBBB021A-1A1F-432C-BAA3-C2CBFFFE0BDC}" type="presParOf" srcId="{97AB522C-D1C3-43FA-8D7C-B5B8638BE320}" destId="{371773ED-666D-4FF4-AAE8-944B7B6B2A85}" srcOrd="6" destOrd="0" presId="urn:microsoft.com/office/officeart/2005/8/layout/default"/>
    <dgm:cxn modelId="{696E5A2F-CB01-42EF-B4DB-A9AC1E90D3B5}" type="presParOf" srcId="{97AB522C-D1C3-43FA-8D7C-B5B8638BE320}" destId="{52E83C90-A1BD-4DF0-A821-A62AD0A038A7}" srcOrd="7" destOrd="0" presId="urn:microsoft.com/office/officeart/2005/8/layout/default"/>
    <dgm:cxn modelId="{DFA6A40A-0D13-4D39-B40C-986F7D6FF152}" type="presParOf" srcId="{97AB522C-D1C3-43FA-8D7C-B5B8638BE320}" destId="{4CEA9E4B-D380-4ECB-B5C9-ABCDBB7C868C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7CD6FA7-F5D4-4EBC-8DB2-B20B71BC205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205F39-DEAF-4D5F-9459-C805BE8103C5}">
      <dgm:prSet phldrT="[Текст]"/>
      <dgm:spPr/>
      <dgm:t>
        <a:bodyPr/>
        <a:lstStyle/>
        <a:p>
          <a:r>
            <a:rPr lang="ru-RU" dirty="0" smtClean="0"/>
            <a:t>Дни открытых дверей</a:t>
          </a:r>
          <a:endParaRPr lang="ru-RU" dirty="0"/>
        </a:p>
      </dgm:t>
    </dgm:pt>
    <dgm:pt modelId="{E3FCE46D-FCE0-4D9D-A4DD-F9A363928B39}" type="parTrans" cxnId="{455A4A3A-BB0B-4B94-807A-9B456E23BF5E}">
      <dgm:prSet/>
      <dgm:spPr/>
      <dgm:t>
        <a:bodyPr/>
        <a:lstStyle/>
        <a:p>
          <a:endParaRPr lang="ru-RU"/>
        </a:p>
      </dgm:t>
    </dgm:pt>
    <dgm:pt modelId="{A2E752A9-4452-4F57-9D29-5490028EAAA5}" type="sibTrans" cxnId="{455A4A3A-BB0B-4B94-807A-9B456E23BF5E}">
      <dgm:prSet/>
      <dgm:spPr/>
      <dgm:t>
        <a:bodyPr/>
        <a:lstStyle/>
        <a:p>
          <a:endParaRPr lang="ru-RU"/>
        </a:p>
      </dgm:t>
    </dgm:pt>
    <dgm:pt modelId="{352B2286-4AA1-4785-A1C5-C70039FCD9A7}">
      <dgm:prSet phldrT="[Текст]"/>
      <dgm:spPr/>
      <dgm:t>
        <a:bodyPr/>
        <a:lstStyle/>
        <a:p>
          <a:r>
            <a:rPr lang="ru-RU" dirty="0" smtClean="0"/>
            <a:t>Совместные праздники, развлечения</a:t>
          </a:r>
          <a:endParaRPr lang="ru-RU" dirty="0"/>
        </a:p>
      </dgm:t>
    </dgm:pt>
    <dgm:pt modelId="{8A1200B7-1CA0-4A73-B100-9C58EDC68764}" type="parTrans" cxnId="{262BE564-5132-4A7B-861C-E5C5A87396F7}">
      <dgm:prSet/>
      <dgm:spPr/>
      <dgm:t>
        <a:bodyPr/>
        <a:lstStyle/>
        <a:p>
          <a:endParaRPr lang="ru-RU"/>
        </a:p>
      </dgm:t>
    </dgm:pt>
    <dgm:pt modelId="{562CCCC2-9DDF-411F-BDCB-6AD72DD53E37}" type="sibTrans" cxnId="{262BE564-5132-4A7B-861C-E5C5A87396F7}">
      <dgm:prSet/>
      <dgm:spPr/>
      <dgm:t>
        <a:bodyPr/>
        <a:lstStyle/>
        <a:p>
          <a:endParaRPr lang="ru-RU"/>
        </a:p>
      </dgm:t>
    </dgm:pt>
    <dgm:pt modelId="{19C754C3-8095-4D3F-9AD6-C4A55E0C6971}">
      <dgm:prSet phldrT="[Текст]"/>
      <dgm:spPr/>
      <dgm:t>
        <a:bodyPr/>
        <a:lstStyle/>
        <a:p>
          <a:r>
            <a:rPr lang="ru-RU" dirty="0" smtClean="0"/>
            <a:t>Участие в выставках, конкурсах</a:t>
          </a:r>
          <a:endParaRPr lang="ru-RU" dirty="0"/>
        </a:p>
      </dgm:t>
    </dgm:pt>
    <dgm:pt modelId="{38E13FFB-2F14-4B16-AD3B-D278F24F4072}" type="parTrans" cxnId="{9DB47A32-5527-488A-892F-221AE55C215C}">
      <dgm:prSet/>
      <dgm:spPr/>
      <dgm:t>
        <a:bodyPr/>
        <a:lstStyle/>
        <a:p>
          <a:endParaRPr lang="ru-RU"/>
        </a:p>
      </dgm:t>
    </dgm:pt>
    <dgm:pt modelId="{7EE4CB64-D90B-4CDB-9BFC-2212C471E4E5}" type="sibTrans" cxnId="{9DB47A32-5527-488A-892F-221AE55C215C}">
      <dgm:prSet/>
      <dgm:spPr/>
      <dgm:t>
        <a:bodyPr/>
        <a:lstStyle/>
        <a:p>
          <a:endParaRPr lang="ru-RU"/>
        </a:p>
      </dgm:t>
    </dgm:pt>
    <dgm:pt modelId="{76EA3965-EE89-4019-BDE7-664035C842B9}">
      <dgm:prSet phldrT="[Текст]"/>
      <dgm:spPr/>
      <dgm:t>
        <a:bodyPr/>
        <a:lstStyle/>
        <a:p>
          <a:r>
            <a:rPr lang="ru-RU" dirty="0" smtClean="0"/>
            <a:t>Встречи с </a:t>
          </a:r>
          <a:r>
            <a:rPr lang="ru-RU" smtClean="0"/>
            <a:t>интересными людьми</a:t>
          </a:r>
          <a:endParaRPr lang="ru-RU" dirty="0"/>
        </a:p>
      </dgm:t>
    </dgm:pt>
    <dgm:pt modelId="{13B8DB12-C46D-46C9-98C2-766AB9FEC458}" type="parTrans" cxnId="{C8EEE44F-E744-4ABF-8BE7-E999D2705DCC}">
      <dgm:prSet/>
      <dgm:spPr/>
      <dgm:t>
        <a:bodyPr/>
        <a:lstStyle/>
        <a:p>
          <a:endParaRPr lang="ru-RU"/>
        </a:p>
      </dgm:t>
    </dgm:pt>
    <dgm:pt modelId="{44FF4778-6DFF-4309-886C-0734E0F88E84}" type="sibTrans" cxnId="{C8EEE44F-E744-4ABF-8BE7-E999D2705DCC}">
      <dgm:prSet/>
      <dgm:spPr/>
      <dgm:t>
        <a:bodyPr/>
        <a:lstStyle/>
        <a:p>
          <a:endParaRPr lang="ru-RU"/>
        </a:p>
      </dgm:t>
    </dgm:pt>
    <dgm:pt modelId="{8C7ACEF0-0E6B-4C36-94BB-FA3EA3F109E5}">
      <dgm:prSet phldrT="[Текст]"/>
      <dgm:spPr/>
      <dgm:t>
        <a:bodyPr/>
        <a:lstStyle/>
        <a:p>
          <a:r>
            <a:rPr lang="ru-RU" dirty="0" smtClean="0"/>
            <a:t>Проектная деятельность</a:t>
          </a:r>
          <a:endParaRPr lang="ru-RU" dirty="0"/>
        </a:p>
      </dgm:t>
    </dgm:pt>
    <dgm:pt modelId="{4905B41C-F66F-4F91-847A-A4C642F0558D}" type="parTrans" cxnId="{ED04A65C-B846-4191-99C6-BCF768CD6FF9}">
      <dgm:prSet/>
      <dgm:spPr/>
      <dgm:t>
        <a:bodyPr/>
        <a:lstStyle/>
        <a:p>
          <a:endParaRPr lang="ru-RU"/>
        </a:p>
      </dgm:t>
    </dgm:pt>
    <dgm:pt modelId="{619B42BC-0E35-4422-B008-AB17F7115071}" type="sibTrans" cxnId="{ED04A65C-B846-4191-99C6-BCF768CD6FF9}">
      <dgm:prSet/>
      <dgm:spPr/>
      <dgm:t>
        <a:bodyPr/>
        <a:lstStyle/>
        <a:p>
          <a:endParaRPr lang="ru-RU"/>
        </a:p>
      </dgm:t>
    </dgm:pt>
    <dgm:pt modelId="{97AB522C-D1C3-43FA-8D7C-B5B8638BE320}" type="pres">
      <dgm:prSet presAssocID="{77CD6FA7-F5D4-4EBC-8DB2-B20B71BC205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C5E901C-8A4C-485B-921D-C0E4A2CC20FA}" type="pres">
      <dgm:prSet presAssocID="{8E205F39-DEAF-4D5F-9459-C805BE8103C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4F6DEB-9FA5-49F4-82A4-E8E9F250EFC3}" type="pres">
      <dgm:prSet presAssocID="{A2E752A9-4452-4F57-9D29-5490028EAAA5}" presName="sibTrans" presStyleCnt="0"/>
      <dgm:spPr/>
    </dgm:pt>
    <dgm:pt modelId="{D3FD2EF2-CD6E-4AEC-A862-CA75094A686A}" type="pres">
      <dgm:prSet presAssocID="{352B2286-4AA1-4785-A1C5-C70039FCD9A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FB120C-2131-46EB-8D25-B155B2E1A9F7}" type="pres">
      <dgm:prSet presAssocID="{562CCCC2-9DDF-411F-BDCB-6AD72DD53E37}" presName="sibTrans" presStyleCnt="0"/>
      <dgm:spPr/>
    </dgm:pt>
    <dgm:pt modelId="{21B45169-765D-498E-984B-44D4B3CC6B18}" type="pres">
      <dgm:prSet presAssocID="{19C754C3-8095-4D3F-9AD6-C4A55E0C697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CAC6F1-C922-49E0-8063-0AD3E6E83B02}" type="pres">
      <dgm:prSet presAssocID="{7EE4CB64-D90B-4CDB-9BFC-2212C471E4E5}" presName="sibTrans" presStyleCnt="0"/>
      <dgm:spPr/>
    </dgm:pt>
    <dgm:pt modelId="{371773ED-666D-4FF4-AAE8-944B7B6B2A85}" type="pres">
      <dgm:prSet presAssocID="{76EA3965-EE89-4019-BDE7-664035C842B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E83C90-A1BD-4DF0-A821-A62AD0A038A7}" type="pres">
      <dgm:prSet presAssocID="{44FF4778-6DFF-4309-886C-0734E0F88E84}" presName="sibTrans" presStyleCnt="0"/>
      <dgm:spPr/>
    </dgm:pt>
    <dgm:pt modelId="{4CEA9E4B-D380-4ECB-B5C9-ABCDBB7C868C}" type="pres">
      <dgm:prSet presAssocID="{8C7ACEF0-0E6B-4C36-94BB-FA3EA3F109E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C44103-A7E7-4877-8CE5-3BCD39AF56F9}" type="presOf" srcId="{352B2286-4AA1-4785-A1C5-C70039FCD9A7}" destId="{D3FD2EF2-CD6E-4AEC-A862-CA75094A686A}" srcOrd="0" destOrd="0" presId="urn:microsoft.com/office/officeart/2005/8/layout/default"/>
    <dgm:cxn modelId="{C8EEE44F-E744-4ABF-8BE7-E999D2705DCC}" srcId="{77CD6FA7-F5D4-4EBC-8DB2-B20B71BC2055}" destId="{76EA3965-EE89-4019-BDE7-664035C842B9}" srcOrd="3" destOrd="0" parTransId="{13B8DB12-C46D-46C9-98C2-766AB9FEC458}" sibTransId="{44FF4778-6DFF-4309-886C-0734E0F88E84}"/>
    <dgm:cxn modelId="{1CFE94DB-D390-4B9C-8D21-B535C539D009}" type="presOf" srcId="{77CD6FA7-F5D4-4EBC-8DB2-B20B71BC2055}" destId="{97AB522C-D1C3-43FA-8D7C-B5B8638BE320}" srcOrd="0" destOrd="0" presId="urn:microsoft.com/office/officeart/2005/8/layout/default"/>
    <dgm:cxn modelId="{AB842E2E-1212-441B-9BDF-45671EF46B7A}" type="presOf" srcId="{8E205F39-DEAF-4D5F-9459-C805BE8103C5}" destId="{3C5E901C-8A4C-485B-921D-C0E4A2CC20FA}" srcOrd="0" destOrd="0" presId="urn:microsoft.com/office/officeart/2005/8/layout/default"/>
    <dgm:cxn modelId="{455A4A3A-BB0B-4B94-807A-9B456E23BF5E}" srcId="{77CD6FA7-F5D4-4EBC-8DB2-B20B71BC2055}" destId="{8E205F39-DEAF-4D5F-9459-C805BE8103C5}" srcOrd="0" destOrd="0" parTransId="{E3FCE46D-FCE0-4D9D-A4DD-F9A363928B39}" sibTransId="{A2E752A9-4452-4F57-9D29-5490028EAAA5}"/>
    <dgm:cxn modelId="{ED04A65C-B846-4191-99C6-BCF768CD6FF9}" srcId="{77CD6FA7-F5D4-4EBC-8DB2-B20B71BC2055}" destId="{8C7ACEF0-0E6B-4C36-94BB-FA3EA3F109E5}" srcOrd="4" destOrd="0" parTransId="{4905B41C-F66F-4F91-847A-A4C642F0558D}" sibTransId="{619B42BC-0E35-4422-B008-AB17F7115071}"/>
    <dgm:cxn modelId="{B2A52C20-0653-4E47-8BF0-57ED65C716DC}" type="presOf" srcId="{8C7ACEF0-0E6B-4C36-94BB-FA3EA3F109E5}" destId="{4CEA9E4B-D380-4ECB-B5C9-ABCDBB7C868C}" srcOrd="0" destOrd="0" presId="urn:microsoft.com/office/officeart/2005/8/layout/default"/>
    <dgm:cxn modelId="{262BE564-5132-4A7B-861C-E5C5A87396F7}" srcId="{77CD6FA7-F5D4-4EBC-8DB2-B20B71BC2055}" destId="{352B2286-4AA1-4785-A1C5-C70039FCD9A7}" srcOrd="1" destOrd="0" parTransId="{8A1200B7-1CA0-4A73-B100-9C58EDC68764}" sibTransId="{562CCCC2-9DDF-411F-BDCB-6AD72DD53E37}"/>
    <dgm:cxn modelId="{9DB47A32-5527-488A-892F-221AE55C215C}" srcId="{77CD6FA7-F5D4-4EBC-8DB2-B20B71BC2055}" destId="{19C754C3-8095-4D3F-9AD6-C4A55E0C6971}" srcOrd="2" destOrd="0" parTransId="{38E13FFB-2F14-4B16-AD3B-D278F24F4072}" sibTransId="{7EE4CB64-D90B-4CDB-9BFC-2212C471E4E5}"/>
    <dgm:cxn modelId="{1D67C7F5-4404-4BDF-9F7A-CFD52A4007E2}" type="presOf" srcId="{76EA3965-EE89-4019-BDE7-664035C842B9}" destId="{371773ED-666D-4FF4-AAE8-944B7B6B2A85}" srcOrd="0" destOrd="0" presId="urn:microsoft.com/office/officeart/2005/8/layout/default"/>
    <dgm:cxn modelId="{A885ED85-185A-4BA0-B63B-8EF620D06E20}" type="presOf" srcId="{19C754C3-8095-4D3F-9AD6-C4A55E0C6971}" destId="{21B45169-765D-498E-984B-44D4B3CC6B18}" srcOrd="0" destOrd="0" presId="urn:microsoft.com/office/officeart/2005/8/layout/default"/>
    <dgm:cxn modelId="{4024E8D9-8A1F-4623-9B57-22F2E47F47EC}" type="presParOf" srcId="{97AB522C-D1C3-43FA-8D7C-B5B8638BE320}" destId="{3C5E901C-8A4C-485B-921D-C0E4A2CC20FA}" srcOrd="0" destOrd="0" presId="urn:microsoft.com/office/officeart/2005/8/layout/default"/>
    <dgm:cxn modelId="{B6C0818F-DD09-47C6-B29C-8E5612954E29}" type="presParOf" srcId="{97AB522C-D1C3-43FA-8D7C-B5B8638BE320}" destId="{D14F6DEB-9FA5-49F4-82A4-E8E9F250EFC3}" srcOrd="1" destOrd="0" presId="urn:microsoft.com/office/officeart/2005/8/layout/default"/>
    <dgm:cxn modelId="{AC681D97-080E-4409-AC64-BF47879E6990}" type="presParOf" srcId="{97AB522C-D1C3-43FA-8D7C-B5B8638BE320}" destId="{D3FD2EF2-CD6E-4AEC-A862-CA75094A686A}" srcOrd="2" destOrd="0" presId="urn:microsoft.com/office/officeart/2005/8/layout/default"/>
    <dgm:cxn modelId="{B4775842-8C0B-4B96-BB75-0AA29400E73D}" type="presParOf" srcId="{97AB522C-D1C3-43FA-8D7C-B5B8638BE320}" destId="{4DFB120C-2131-46EB-8D25-B155B2E1A9F7}" srcOrd="3" destOrd="0" presId="urn:microsoft.com/office/officeart/2005/8/layout/default"/>
    <dgm:cxn modelId="{69B7C929-9F4A-4AAA-A65F-941C71936775}" type="presParOf" srcId="{97AB522C-D1C3-43FA-8D7C-B5B8638BE320}" destId="{21B45169-765D-498E-984B-44D4B3CC6B18}" srcOrd="4" destOrd="0" presId="urn:microsoft.com/office/officeart/2005/8/layout/default"/>
    <dgm:cxn modelId="{CF9426FF-DE3C-438E-BD35-855768ECADB0}" type="presParOf" srcId="{97AB522C-D1C3-43FA-8D7C-B5B8638BE320}" destId="{35CAC6F1-C922-49E0-8063-0AD3E6E83B02}" srcOrd="5" destOrd="0" presId="urn:microsoft.com/office/officeart/2005/8/layout/default"/>
    <dgm:cxn modelId="{757FED2D-AF48-480E-B705-D20DAD5AE5EE}" type="presParOf" srcId="{97AB522C-D1C3-43FA-8D7C-B5B8638BE320}" destId="{371773ED-666D-4FF4-AAE8-944B7B6B2A85}" srcOrd="6" destOrd="0" presId="urn:microsoft.com/office/officeart/2005/8/layout/default"/>
    <dgm:cxn modelId="{44F0F570-9365-4647-A3E6-851CBC86F563}" type="presParOf" srcId="{97AB522C-D1C3-43FA-8D7C-B5B8638BE320}" destId="{52E83C90-A1BD-4DF0-A821-A62AD0A038A7}" srcOrd="7" destOrd="0" presId="urn:microsoft.com/office/officeart/2005/8/layout/default"/>
    <dgm:cxn modelId="{1D45CA90-FEFF-415F-8D35-E23CA5A7702B}" type="presParOf" srcId="{97AB522C-D1C3-43FA-8D7C-B5B8638BE320}" destId="{4CEA9E4B-D380-4ECB-B5C9-ABCDBB7C868C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56D4B4-C5A0-4711-8B3B-DB2C276B2AB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0D8EC4-3A48-4906-AF81-9AC1CE2448EE}">
      <dgm:prSet phldrT="[Текст]"/>
      <dgm:spPr/>
      <dgm:t>
        <a:bodyPr/>
        <a:lstStyle/>
        <a:p>
          <a:r>
            <a:rPr lang="ru-RU" dirty="0" smtClean="0"/>
            <a:t>4 группа</a:t>
          </a:r>
        </a:p>
        <a:p>
          <a:r>
            <a:rPr lang="ru-RU" dirty="0" smtClean="0"/>
            <a:t>Комбинированная (ТНР), 3-4 года</a:t>
          </a:r>
          <a:endParaRPr lang="ru-RU" dirty="0"/>
        </a:p>
      </dgm:t>
    </dgm:pt>
    <dgm:pt modelId="{A548A9F7-79F8-4E7A-93AA-805F21190654}" type="parTrans" cxnId="{9665E505-FD58-4C77-82CA-1A26B424D1CE}">
      <dgm:prSet/>
      <dgm:spPr/>
      <dgm:t>
        <a:bodyPr/>
        <a:lstStyle/>
        <a:p>
          <a:endParaRPr lang="ru-RU"/>
        </a:p>
      </dgm:t>
    </dgm:pt>
    <dgm:pt modelId="{1C6C4DEE-34C7-4EC3-B430-99024495A8E4}" type="sibTrans" cxnId="{9665E505-FD58-4C77-82CA-1A26B424D1CE}">
      <dgm:prSet/>
      <dgm:spPr/>
      <dgm:t>
        <a:bodyPr/>
        <a:lstStyle/>
        <a:p>
          <a:endParaRPr lang="ru-RU"/>
        </a:p>
      </dgm:t>
    </dgm:pt>
    <dgm:pt modelId="{648BC6E3-FB0A-4C9A-AEAE-850488E656A9}">
      <dgm:prSet phldrT="[Текст]" custT="1"/>
      <dgm:spPr/>
      <dgm:t>
        <a:bodyPr/>
        <a:lstStyle/>
        <a:p>
          <a:r>
            <a:rPr lang="ru-RU" sz="2100" dirty="0" smtClean="0"/>
            <a:t>26 детей</a:t>
          </a:r>
          <a:endParaRPr lang="ru-RU" sz="2100" dirty="0"/>
        </a:p>
      </dgm:t>
    </dgm:pt>
    <dgm:pt modelId="{14046AA5-D780-4E90-B836-22FD2378FEBD}" type="parTrans" cxnId="{246917A6-3D66-46B4-8234-8F730DA3811A}">
      <dgm:prSet/>
      <dgm:spPr/>
      <dgm:t>
        <a:bodyPr/>
        <a:lstStyle/>
        <a:p>
          <a:endParaRPr lang="ru-RU"/>
        </a:p>
      </dgm:t>
    </dgm:pt>
    <dgm:pt modelId="{262C0203-D849-4327-B3D4-E34462A5F121}" type="sibTrans" cxnId="{246917A6-3D66-46B4-8234-8F730DA3811A}">
      <dgm:prSet/>
      <dgm:spPr/>
      <dgm:t>
        <a:bodyPr/>
        <a:lstStyle/>
        <a:p>
          <a:endParaRPr lang="ru-RU"/>
        </a:p>
      </dgm:t>
    </dgm:pt>
    <dgm:pt modelId="{F8B0BD3F-0D43-4A33-9E0F-D88536B4912F}">
      <dgm:prSet phldrT="[Текст]"/>
      <dgm:spPr/>
      <dgm:t>
        <a:bodyPr/>
        <a:lstStyle/>
        <a:p>
          <a:r>
            <a:rPr lang="ru-RU" dirty="0" smtClean="0"/>
            <a:t>5 группа</a:t>
          </a:r>
        </a:p>
        <a:p>
          <a:r>
            <a:rPr lang="ru-RU" dirty="0" smtClean="0"/>
            <a:t>Комбинированная (ТНР), 3-4 года</a:t>
          </a:r>
          <a:endParaRPr lang="ru-RU" dirty="0"/>
        </a:p>
      </dgm:t>
    </dgm:pt>
    <dgm:pt modelId="{8C32CD1E-BB94-4149-9DD5-488E67F5CA94}" type="parTrans" cxnId="{491B23FA-6B79-43BC-850A-55A38CA14A4B}">
      <dgm:prSet/>
      <dgm:spPr/>
      <dgm:t>
        <a:bodyPr/>
        <a:lstStyle/>
        <a:p>
          <a:endParaRPr lang="ru-RU"/>
        </a:p>
      </dgm:t>
    </dgm:pt>
    <dgm:pt modelId="{920B5AF6-A76C-41E3-A281-7096D6781720}" type="sibTrans" cxnId="{491B23FA-6B79-43BC-850A-55A38CA14A4B}">
      <dgm:prSet/>
      <dgm:spPr/>
      <dgm:t>
        <a:bodyPr/>
        <a:lstStyle/>
        <a:p>
          <a:endParaRPr lang="ru-RU"/>
        </a:p>
      </dgm:t>
    </dgm:pt>
    <dgm:pt modelId="{A9D184C0-891A-471D-9DD8-7E4B36A5134D}">
      <dgm:prSet phldrT="[Текст]" custT="1"/>
      <dgm:spPr/>
      <dgm:t>
        <a:bodyPr/>
        <a:lstStyle/>
        <a:p>
          <a:r>
            <a:rPr lang="ru-RU" sz="2100" dirty="0" smtClean="0"/>
            <a:t>27 детей</a:t>
          </a:r>
          <a:endParaRPr lang="ru-RU" sz="2100" dirty="0"/>
        </a:p>
      </dgm:t>
    </dgm:pt>
    <dgm:pt modelId="{547A59A2-EAD8-4945-BE1B-B5F229BD4124}" type="parTrans" cxnId="{FB7D01BC-5899-4CAC-BE8B-173E53ADE5C0}">
      <dgm:prSet/>
      <dgm:spPr/>
      <dgm:t>
        <a:bodyPr/>
        <a:lstStyle/>
        <a:p>
          <a:endParaRPr lang="ru-RU"/>
        </a:p>
      </dgm:t>
    </dgm:pt>
    <dgm:pt modelId="{E35E915F-2619-462A-B927-824760887645}" type="sibTrans" cxnId="{FB7D01BC-5899-4CAC-BE8B-173E53ADE5C0}">
      <dgm:prSet/>
      <dgm:spPr/>
      <dgm:t>
        <a:bodyPr/>
        <a:lstStyle/>
        <a:p>
          <a:endParaRPr lang="ru-RU"/>
        </a:p>
      </dgm:t>
    </dgm:pt>
    <dgm:pt modelId="{821F2801-FEB7-4AA6-AA6D-867DFB49B67E}">
      <dgm:prSet phldrT="[Текст]"/>
      <dgm:spPr/>
      <dgm:t>
        <a:bodyPr/>
        <a:lstStyle/>
        <a:p>
          <a:r>
            <a:rPr lang="ru-RU" dirty="0" smtClean="0"/>
            <a:t>6 группа</a:t>
          </a:r>
        </a:p>
        <a:p>
          <a:r>
            <a:rPr lang="ru-RU" dirty="0" smtClean="0"/>
            <a:t>Комбинированная (ТНР), 4-5 лет</a:t>
          </a:r>
          <a:endParaRPr lang="ru-RU" dirty="0"/>
        </a:p>
      </dgm:t>
    </dgm:pt>
    <dgm:pt modelId="{3F2043F6-430B-41C7-BBE3-78B2CBB3DCE8}" type="parTrans" cxnId="{56339668-D90A-4542-B47E-39F97EF51015}">
      <dgm:prSet/>
      <dgm:spPr/>
      <dgm:t>
        <a:bodyPr/>
        <a:lstStyle/>
        <a:p>
          <a:endParaRPr lang="ru-RU"/>
        </a:p>
      </dgm:t>
    </dgm:pt>
    <dgm:pt modelId="{BD7B548A-AE3B-456C-9FD5-C1A741345F1D}" type="sibTrans" cxnId="{56339668-D90A-4542-B47E-39F97EF51015}">
      <dgm:prSet/>
      <dgm:spPr/>
      <dgm:t>
        <a:bodyPr/>
        <a:lstStyle/>
        <a:p>
          <a:endParaRPr lang="ru-RU"/>
        </a:p>
      </dgm:t>
    </dgm:pt>
    <dgm:pt modelId="{13297981-A7F0-4C10-ABBB-0BECF26C2D5B}">
      <dgm:prSet phldrT="[Текст]" custT="1"/>
      <dgm:spPr/>
      <dgm:t>
        <a:bodyPr/>
        <a:lstStyle/>
        <a:p>
          <a:r>
            <a:rPr lang="ru-RU" sz="2100" dirty="0" smtClean="0"/>
            <a:t>27 детей</a:t>
          </a:r>
          <a:endParaRPr lang="ru-RU" sz="2100" dirty="0"/>
        </a:p>
      </dgm:t>
    </dgm:pt>
    <dgm:pt modelId="{1F73FAE0-FF8A-4A5E-A5F4-6FE0A3290F7F}" type="parTrans" cxnId="{C6CDEA63-C0E4-44B4-B5F9-3B6F6928927A}">
      <dgm:prSet/>
      <dgm:spPr/>
      <dgm:t>
        <a:bodyPr/>
        <a:lstStyle/>
        <a:p>
          <a:endParaRPr lang="ru-RU"/>
        </a:p>
      </dgm:t>
    </dgm:pt>
    <dgm:pt modelId="{A40054BB-9DB4-4EA5-B6A6-0723DBEC9780}" type="sibTrans" cxnId="{C6CDEA63-C0E4-44B4-B5F9-3B6F6928927A}">
      <dgm:prSet/>
      <dgm:spPr/>
      <dgm:t>
        <a:bodyPr/>
        <a:lstStyle/>
        <a:p>
          <a:endParaRPr lang="ru-RU"/>
        </a:p>
      </dgm:t>
    </dgm:pt>
    <dgm:pt modelId="{CE5DB472-F625-4039-A850-E6B5EEDA9656}" type="pres">
      <dgm:prSet presAssocID="{BE56D4B4-C5A0-4711-8B3B-DB2C276B2AB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B343EF-18DD-4D82-BC6E-BECB2A1620B4}" type="pres">
      <dgm:prSet presAssocID="{630D8EC4-3A48-4906-AF81-9AC1CE2448EE}" presName="linNode" presStyleCnt="0"/>
      <dgm:spPr/>
    </dgm:pt>
    <dgm:pt modelId="{33D9881F-BA22-462B-AA0F-61F1D8AB71BC}" type="pres">
      <dgm:prSet presAssocID="{630D8EC4-3A48-4906-AF81-9AC1CE2448EE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2AE520-E5D9-41AA-B8F4-033B2FC5CF64}" type="pres">
      <dgm:prSet presAssocID="{630D8EC4-3A48-4906-AF81-9AC1CE2448EE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45EB1A-A19B-4CFC-8FE9-399D46E1D7A8}" type="pres">
      <dgm:prSet presAssocID="{1C6C4DEE-34C7-4EC3-B430-99024495A8E4}" presName="sp" presStyleCnt="0"/>
      <dgm:spPr/>
    </dgm:pt>
    <dgm:pt modelId="{B864A82D-C5CC-4399-AA28-5393B0EDA043}" type="pres">
      <dgm:prSet presAssocID="{F8B0BD3F-0D43-4A33-9E0F-D88536B4912F}" presName="linNode" presStyleCnt="0"/>
      <dgm:spPr/>
    </dgm:pt>
    <dgm:pt modelId="{DAD70F78-621B-452F-AF0D-A3A5C1898F75}" type="pres">
      <dgm:prSet presAssocID="{F8B0BD3F-0D43-4A33-9E0F-D88536B4912F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ABD500-1D40-4504-9CCD-1599BA06FBF3}" type="pres">
      <dgm:prSet presAssocID="{F8B0BD3F-0D43-4A33-9E0F-D88536B4912F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E16A2D-6110-468F-B7A2-DDD7C24C2919}" type="pres">
      <dgm:prSet presAssocID="{920B5AF6-A76C-41E3-A281-7096D6781720}" presName="sp" presStyleCnt="0"/>
      <dgm:spPr/>
    </dgm:pt>
    <dgm:pt modelId="{A547B92F-186C-4D8F-93CD-08EDFD2A0957}" type="pres">
      <dgm:prSet presAssocID="{821F2801-FEB7-4AA6-AA6D-867DFB49B67E}" presName="linNode" presStyleCnt="0"/>
      <dgm:spPr/>
    </dgm:pt>
    <dgm:pt modelId="{F10375DC-1128-4330-8CC4-8481068FD4B7}" type="pres">
      <dgm:prSet presAssocID="{821F2801-FEB7-4AA6-AA6D-867DFB49B67E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59917D-D7D8-403D-AFA8-A64846EDC879}" type="pres">
      <dgm:prSet presAssocID="{821F2801-FEB7-4AA6-AA6D-867DFB49B67E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339668-D90A-4542-B47E-39F97EF51015}" srcId="{BE56D4B4-C5A0-4711-8B3B-DB2C276B2ABF}" destId="{821F2801-FEB7-4AA6-AA6D-867DFB49B67E}" srcOrd="2" destOrd="0" parTransId="{3F2043F6-430B-41C7-BBE3-78B2CBB3DCE8}" sibTransId="{BD7B548A-AE3B-456C-9FD5-C1A741345F1D}"/>
    <dgm:cxn modelId="{29539827-3F0C-40F8-9830-142A82314450}" type="presOf" srcId="{648BC6E3-FB0A-4C9A-AEAE-850488E656A9}" destId="{ED2AE520-E5D9-41AA-B8F4-033B2FC5CF64}" srcOrd="0" destOrd="0" presId="urn:microsoft.com/office/officeart/2005/8/layout/vList5"/>
    <dgm:cxn modelId="{C2C0FD4D-CBAD-4534-849E-138BAC908242}" type="presOf" srcId="{821F2801-FEB7-4AA6-AA6D-867DFB49B67E}" destId="{F10375DC-1128-4330-8CC4-8481068FD4B7}" srcOrd="0" destOrd="0" presId="urn:microsoft.com/office/officeart/2005/8/layout/vList5"/>
    <dgm:cxn modelId="{2806F9F3-9C08-427B-9D33-55BE6F5C660B}" type="presOf" srcId="{BE56D4B4-C5A0-4711-8B3B-DB2C276B2ABF}" destId="{CE5DB472-F625-4039-A850-E6B5EEDA9656}" srcOrd="0" destOrd="0" presId="urn:microsoft.com/office/officeart/2005/8/layout/vList5"/>
    <dgm:cxn modelId="{A6651299-F9F1-4710-929B-0ADD3B4D7A08}" type="presOf" srcId="{13297981-A7F0-4C10-ABBB-0BECF26C2D5B}" destId="{C859917D-D7D8-403D-AFA8-A64846EDC879}" srcOrd="0" destOrd="0" presId="urn:microsoft.com/office/officeart/2005/8/layout/vList5"/>
    <dgm:cxn modelId="{86DC0A12-77C8-43DE-A634-51049F47B0BC}" type="presOf" srcId="{630D8EC4-3A48-4906-AF81-9AC1CE2448EE}" destId="{33D9881F-BA22-462B-AA0F-61F1D8AB71BC}" srcOrd="0" destOrd="0" presId="urn:microsoft.com/office/officeart/2005/8/layout/vList5"/>
    <dgm:cxn modelId="{C6CDEA63-C0E4-44B4-B5F9-3B6F6928927A}" srcId="{821F2801-FEB7-4AA6-AA6D-867DFB49B67E}" destId="{13297981-A7F0-4C10-ABBB-0BECF26C2D5B}" srcOrd="0" destOrd="0" parTransId="{1F73FAE0-FF8A-4A5E-A5F4-6FE0A3290F7F}" sibTransId="{A40054BB-9DB4-4EA5-B6A6-0723DBEC9780}"/>
    <dgm:cxn modelId="{246917A6-3D66-46B4-8234-8F730DA3811A}" srcId="{630D8EC4-3A48-4906-AF81-9AC1CE2448EE}" destId="{648BC6E3-FB0A-4C9A-AEAE-850488E656A9}" srcOrd="0" destOrd="0" parTransId="{14046AA5-D780-4E90-B836-22FD2378FEBD}" sibTransId="{262C0203-D849-4327-B3D4-E34462A5F121}"/>
    <dgm:cxn modelId="{491B23FA-6B79-43BC-850A-55A38CA14A4B}" srcId="{BE56D4B4-C5A0-4711-8B3B-DB2C276B2ABF}" destId="{F8B0BD3F-0D43-4A33-9E0F-D88536B4912F}" srcOrd="1" destOrd="0" parTransId="{8C32CD1E-BB94-4149-9DD5-488E67F5CA94}" sibTransId="{920B5AF6-A76C-41E3-A281-7096D6781720}"/>
    <dgm:cxn modelId="{9665E505-FD58-4C77-82CA-1A26B424D1CE}" srcId="{BE56D4B4-C5A0-4711-8B3B-DB2C276B2ABF}" destId="{630D8EC4-3A48-4906-AF81-9AC1CE2448EE}" srcOrd="0" destOrd="0" parTransId="{A548A9F7-79F8-4E7A-93AA-805F21190654}" sibTransId="{1C6C4DEE-34C7-4EC3-B430-99024495A8E4}"/>
    <dgm:cxn modelId="{C0C413E9-ED8C-4061-8567-83E3AD9EA723}" type="presOf" srcId="{F8B0BD3F-0D43-4A33-9E0F-D88536B4912F}" destId="{DAD70F78-621B-452F-AF0D-A3A5C1898F75}" srcOrd="0" destOrd="0" presId="urn:microsoft.com/office/officeart/2005/8/layout/vList5"/>
    <dgm:cxn modelId="{FB7D01BC-5899-4CAC-BE8B-173E53ADE5C0}" srcId="{F8B0BD3F-0D43-4A33-9E0F-D88536B4912F}" destId="{A9D184C0-891A-471D-9DD8-7E4B36A5134D}" srcOrd="0" destOrd="0" parTransId="{547A59A2-EAD8-4945-BE1B-B5F229BD4124}" sibTransId="{E35E915F-2619-462A-B927-824760887645}"/>
    <dgm:cxn modelId="{7FEFF186-DE2E-437F-9B71-10AD4E9CCACE}" type="presOf" srcId="{A9D184C0-891A-471D-9DD8-7E4B36A5134D}" destId="{10ABD500-1D40-4504-9CCD-1599BA06FBF3}" srcOrd="0" destOrd="0" presId="urn:microsoft.com/office/officeart/2005/8/layout/vList5"/>
    <dgm:cxn modelId="{E0803174-EBB8-4CCA-859B-91D9AD2D4A73}" type="presParOf" srcId="{CE5DB472-F625-4039-A850-E6B5EEDA9656}" destId="{1BB343EF-18DD-4D82-BC6E-BECB2A1620B4}" srcOrd="0" destOrd="0" presId="urn:microsoft.com/office/officeart/2005/8/layout/vList5"/>
    <dgm:cxn modelId="{7E865513-3F09-4E12-9833-5C12EF234F34}" type="presParOf" srcId="{1BB343EF-18DD-4D82-BC6E-BECB2A1620B4}" destId="{33D9881F-BA22-462B-AA0F-61F1D8AB71BC}" srcOrd="0" destOrd="0" presId="urn:microsoft.com/office/officeart/2005/8/layout/vList5"/>
    <dgm:cxn modelId="{3373FC6A-DD7F-4B4E-8212-0DA47E93AD10}" type="presParOf" srcId="{1BB343EF-18DD-4D82-BC6E-BECB2A1620B4}" destId="{ED2AE520-E5D9-41AA-B8F4-033B2FC5CF64}" srcOrd="1" destOrd="0" presId="urn:microsoft.com/office/officeart/2005/8/layout/vList5"/>
    <dgm:cxn modelId="{154232ED-3BD3-43D0-B632-DD11417E6FE6}" type="presParOf" srcId="{CE5DB472-F625-4039-A850-E6B5EEDA9656}" destId="{3145EB1A-A19B-4CFC-8FE9-399D46E1D7A8}" srcOrd="1" destOrd="0" presId="urn:microsoft.com/office/officeart/2005/8/layout/vList5"/>
    <dgm:cxn modelId="{AF2DC53D-B36C-4C80-BCC4-5337A15EA259}" type="presParOf" srcId="{CE5DB472-F625-4039-A850-E6B5EEDA9656}" destId="{B864A82D-C5CC-4399-AA28-5393B0EDA043}" srcOrd="2" destOrd="0" presId="urn:microsoft.com/office/officeart/2005/8/layout/vList5"/>
    <dgm:cxn modelId="{B9C5CC9B-9C2E-492A-891F-6FE454A7FF3F}" type="presParOf" srcId="{B864A82D-C5CC-4399-AA28-5393B0EDA043}" destId="{DAD70F78-621B-452F-AF0D-A3A5C1898F75}" srcOrd="0" destOrd="0" presId="urn:microsoft.com/office/officeart/2005/8/layout/vList5"/>
    <dgm:cxn modelId="{4C974C71-AAD2-4549-AFD9-539120E499E7}" type="presParOf" srcId="{B864A82D-C5CC-4399-AA28-5393B0EDA043}" destId="{10ABD500-1D40-4504-9CCD-1599BA06FBF3}" srcOrd="1" destOrd="0" presId="urn:microsoft.com/office/officeart/2005/8/layout/vList5"/>
    <dgm:cxn modelId="{5F603327-1C86-46A3-9E45-227CD750BC22}" type="presParOf" srcId="{CE5DB472-F625-4039-A850-E6B5EEDA9656}" destId="{56E16A2D-6110-468F-B7A2-DDD7C24C2919}" srcOrd="3" destOrd="0" presId="urn:microsoft.com/office/officeart/2005/8/layout/vList5"/>
    <dgm:cxn modelId="{067DD840-3B1C-4771-BD59-B7462034A88D}" type="presParOf" srcId="{CE5DB472-F625-4039-A850-E6B5EEDA9656}" destId="{A547B92F-186C-4D8F-93CD-08EDFD2A0957}" srcOrd="4" destOrd="0" presId="urn:microsoft.com/office/officeart/2005/8/layout/vList5"/>
    <dgm:cxn modelId="{E7A25CFA-2215-40AE-A904-4DE1E007F36C}" type="presParOf" srcId="{A547B92F-186C-4D8F-93CD-08EDFD2A0957}" destId="{F10375DC-1128-4330-8CC4-8481068FD4B7}" srcOrd="0" destOrd="0" presId="urn:microsoft.com/office/officeart/2005/8/layout/vList5"/>
    <dgm:cxn modelId="{CEA200B2-E4F5-4538-BBA3-46638D4085F5}" type="presParOf" srcId="{A547B92F-186C-4D8F-93CD-08EDFD2A0957}" destId="{C859917D-D7D8-403D-AFA8-A64846EDC87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56D4B4-C5A0-4711-8B3B-DB2C276B2AB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0D8EC4-3A48-4906-AF81-9AC1CE2448EE}">
      <dgm:prSet phldrT="[Текст]"/>
      <dgm:spPr/>
      <dgm:t>
        <a:bodyPr/>
        <a:lstStyle/>
        <a:p>
          <a:r>
            <a:rPr lang="ru-RU" dirty="0" smtClean="0"/>
            <a:t>7 группа</a:t>
          </a:r>
        </a:p>
        <a:p>
          <a:r>
            <a:rPr lang="ru-RU" dirty="0" smtClean="0"/>
            <a:t>Комбинированная (ТНР), 5-6 лет</a:t>
          </a:r>
          <a:endParaRPr lang="ru-RU" dirty="0"/>
        </a:p>
      </dgm:t>
    </dgm:pt>
    <dgm:pt modelId="{A548A9F7-79F8-4E7A-93AA-805F21190654}" type="parTrans" cxnId="{9665E505-FD58-4C77-82CA-1A26B424D1CE}">
      <dgm:prSet/>
      <dgm:spPr/>
      <dgm:t>
        <a:bodyPr/>
        <a:lstStyle/>
        <a:p>
          <a:endParaRPr lang="ru-RU"/>
        </a:p>
      </dgm:t>
    </dgm:pt>
    <dgm:pt modelId="{1C6C4DEE-34C7-4EC3-B430-99024495A8E4}" type="sibTrans" cxnId="{9665E505-FD58-4C77-82CA-1A26B424D1CE}">
      <dgm:prSet/>
      <dgm:spPr/>
      <dgm:t>
        <a:bodyPr/>
        <a:lstStyle/>
        <a:p>
          <a:endParaRPr lang="ru-RU"/>
        </a:p>
      </dgm:t>
    </dgm:pt>
    <dgm:pt modelId="{648BC6E3-FB0A-4C9A-AEAE-850488E656A9}">
      <dgm:prSet phldrT="[Текст]" custT="1"/>
      <dgm:spPr/>
      <dgm:t>
        <a:bodyPr/>
        <a:lstStyle/>
        <a:p>
          <a:r>
            <a:rPr lang="ru-RU" sz="2100" dirty="0" smtClean="0"/>
            <a:t>26 детей</a:t>
          </a:r>
          <a:endParaRPr lang="ru-RU" sz="2100" dirty="0"/>
        </a:p>
      </dgm:t>
    </dgm:pt>
    <dgm:pt modelId="{14046AA5-D780-4E90-B836-22FD2378FEBD}" type="parTrans" cxnId="{246917A6-3D66-46B4-8234-8F730DA3811A}">
      <dgm:prSet/>
      <dgm:spPr/>
      <dgm:t>
        <a:bodyPr/>
        <a:lstStyle/>
        <a:p>
          <a:endParaRPr lang="ru-RU"/>
        </a:p>
      </dgm:t>
    </dgm:pt>
    <dgm:pt modelId="{262C0203-D849-4327-B3D4-E34462A5F121}" type="sibTrans" cxnId="{246917A6-3D66-46B4-8234-8F730DA3811A}">
      <dgm:prSet/>
      <dgm:spPr/>
      <dgm:t>
        <a:bodyPr/>
        <a:lstStyle/>
        <a:p>
          <a:endParaRPr lang="ru-RU"/>
        </a:p>
      </dgm:t>
    </dgm:pt>
    <dgm:pt modelId="{F8B0BD3F-0D43-4A33-9E0F-D88536B4912F}">
      <dgm:prSet phldrT="[Текст]"/>
      <dgm:spPr/>
      <dgm:t>
        <a:bodyPr/>
        <a:lstStyle/>
        <a:p>
          <a:r>
            <a:rPr lang="ru-RU" dirty="0" smtClean="0"/>
            <a:t>8 группа, Разновозрастная </a:t>
          </a:r>
        </a:p>
        <a:p>
          <a:r>
            <a:rPr lang="ru-RU" dirty="0" smtClean="0"/>
            <a:t>4-6 лет</a:t>
          </a:r>
          <a:endParaRPr lang="ru-RU" dirty="0"/>
        </a:p>
      </dgm:t>
    </dgm:pt>
    <dgm:pt modelId="{8C32CD1E-BB94-4149-9DD5-488E67F5CA94}" type="parTrans" cxnId="{491B23FA-6B79-43BC-850A-55A38CA14A4B}">
      <dgm:prSet/>
      <dgm:spPr/>
      <dgm:t>
        <a:bodyPr/>
        <a:lstStyle/>
        <a:p>
          <a:endParaRPr lang="ru-RU"/>
        </a:p>
      </dgm:t>
    </dgm:pt>
    <dgm:pt modelId="{920B5AF6-A76C-41E3-A281-7096D6781720}" type="sibTrans" cxnId="{491B23FA-6B79-43BC-850A-55A38CA14A4B}">
      <dgm:prSet/>
      <dgm:spPr/>
      <dgm:t>
        <a:bodyPr/>
        <a:lstStyle/>
        <a:p>
          <a:endParaRPr lang="ru-RU"/>
        </a:p>
      </dgm:t>
    </dgm:pt>
    <dgm:pt modelId="{A9D184C0-891A-471D-9DD8-7E4B36A5134D}">
      <dgm:prSet phldrT="[Текст]" custT="1"/>
      <dgm:spPr/>
      <dgm:t>
        <a:bodyPr/>
        <a:lstStyle/>
        <a:p>
          <a:r>
            <a:rPr lang="ru-RU" sz="2100" dirty="0" smtClean="0"/>
            <a:t>27 детей</a:t>
          </a:r>
          <a:endParaRPr lang="ru-RU" sz="2100" dirty="0"/>
        </a:p>
      </dgm:t>
    </dgm:pt>
    <dgm:pt modelId="{547A59A2-EAD8-4945-BE1B-B5F229BD4124}" type="parTrans" cxnId="{FB7D01BC-5899-4CAC-BE8B-173E53ADE5C0}">
      <dgm:prSet/>
      <dgm:spPr/>
      <dgm:t>
        <a:bodyPr/>
        <a:lstStyle/>
        <a:p>
          <a:endParaRPr lang="ru-RU"/>
        </a:p>
      </dgm:t>
    </dgm:pt>
    <dgm:pt modelId="{E35E915F-2619-462A-B927-824760887645}" type="sibTrans" cxnId="{FB7D01BC-5899-4CAC-BE8B-173E53ADE5C0}">
      <dgm:prSet/>
      <dgm:spPr/>
      <dgm:t>
        <a:bodyPr/>
        <a:lstStyle/>
        <a:p>
          <a:endParaRPr lang="ru-RU"/>
        </a:p>
      </dgm:t>
    </dgm:pt>
    <dgm:pt modelId="{821F2801-FEB7-4AA6-AA6D-867DFB49B67E}">
      <dgm:prSet phldrT="[Текст]"/>
      <dgm:spPr/>
      <dgm:t>
        <a:bodyPr/>
        <a:lstStyle/>
        <a:p>
          <a:r>
            <a:rPr lang="ru-RU" dirty="0" smtClean="0"/>
            <a:t>9 группа,  5-6 лет</a:t>
          </a:r>
          <a:endParaRPr lang="ru-RU" dirty="0"/>
        </a:p>
      </dgm:t>
    </dgm:pt>
    <dgm:pt modelId="{3F2043F6-430B-41C7-BBE3-78B2CBB3DCE8}" type="parTrans" cxnId="{56339668-D90A-4542-B47E-39F97EF51015}">
      <dgm:prSet/>
      <dgm:spPr/>
      <dgm:t>
        <a:bodyPr/>
        <a:lstStyle/>
        <a:p>
          <a:endParaRPr lang="ru-RU"/>
        </a:p>
      </dgm:t>
    </dgm:pt>
    <dgm:pt modelId="{BD7B548A-AE3B-456C-9FD5-C1A741345F1D}" type="sibTrans" cxnId="{56339668-D90A-4542-B47E-39F97EF51015}">
      <dgm:prSet/>
      <dgm:spPr/>
      <dgm:t>
        <a:bodyPr/>
        <a:lstStyle/>
        <a:p>
          <a:endParaRPr lang="ru-RU"/>
        </a:p>
      </dgm:t>
    </dgm:pt>
    <dgm:pt modelId="{13297981-A7F0-4C10-ABBB-0BECF26C2D5B}">
      <dgm:prSet phldrT="[Текст]" custT="1"/>
      <dgm:spPr/>
      <dgm:t>
        <a:bodyPr/>
        <a:lstStyle/>
        <a:p>
          <a:r>
            <a:rPr lang="ru-RU" sz="2100" dirty="0" smtClean="0"/>
            <a:t>28 детей</a:t>
          </a:r>
          <a:endParaRPr lang="ru-RU" sz="2100" dirty="0"/>
        </a:p>
      </dgm:t>
    </dgm:pt>
    <dgm:pt modelId="{1F73FAE0-FF8A-4A5E-A5F4-6FE0A3290F7F}" type="parTrans" cxnId="{C6CDEA63-C0E4-44B4-B5F9-3B6F6928927A}">
      <dgm:prSet/>
      <dgm:spPr/>
      <dgm:t>
        <a:bodyPr/>
        <a:lstStyle/>
        <a:p>
          <a:endParaRPr lang="ru-RU"/>
        </a:p>
      </dgm:t>
    </dgm:pt>
    <dgm:pt modelId="{A40054BB-9DB4-4EA5-B6A6-0723DBEC9780}" type="sibTrans" cxnId="{C6CDEA63-C0E4-44B4-B5F9-3B6F6928927A}">
      <dgm:prSet/>
      <dgm:spPr/>
      <dgm:t>
        <a:bodyPr/>
        <a:lstStyle/>
        <a:p>
          <a:endParaRPr lang="ru-RU"/>
        </a:p>
      </dgm:t>
    </dgm:pt>
    <dgm:pt modelId="{CE5DB472-F625-4039-A850-E6B5EEDA9656}" type="pres">
      <dgm:prSet presAssocID="{BE56D4B4-C5A0-4711-8B3B-DB2C276B2AB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B343EF-18DD-4D82-BC6E-BECB2A1620B4}" type="pres">
      <dgm:prSet presAssocID="{630D8EC4-3A48-4906-AF81-9AC1CE2448EE}" presName="linNode" presStyleCnt="0"/>
      <dgm:spPr/>
    </dgm:pt>
    <dgm:pt modelId="{33D9881F-BA22-462B-AA0F-61F1D8AB71BC}" type="pres">
      <dgm:prSet presAssocID="{630D8EC4-3A48-4906-AF81-9AC1CE2448EE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2AE520-E5D9-41AA-B8F4-033B2FC5CF64}" type="pres">
      <dgm:prSet presAssocID="{630D8EC4-3A48-4906-AF81-9AC1CE2448EE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45EB1A-A19B-4CFC-8FE9-399D46E1D7A8}" type="pres">
      <dgm:prSet presAssocID="{1C6C4DEE-34C7-4EC3-B430-99024495A8E4}" presName="sp" presStyleCnt="0"/>
      <dgm:spPr/>
    </dgm:pt>
    <dgm:pt modelId="{B864A82D-C5CC-4399-AA28-5393B0EDA043}" type="pres">
      <dgm:prSet presAssocID="{F8B0BD3F-0D43-4A33-9E0F-D88536B4912F}" presName="linNode" presStyleCnt="0"/>
      <dgm:spPr/>
    </dgm:pt>
    <dgm:pt modelId="{DAD70F78-621B-452F-AF0D-A3A5C1898F75}" type="pres">
      <dgm:prSet presAssocID="{F8B0BD3F-0D43-4A33-9E0F-D88536B4912F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ABD500-1D40-4504-9CCD-1599BA06FBF3}" type="pres">
      <dgm:prSet presAssocID="{F8B0BD3F-0D43-4A33-9E0F-D88536B4912F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E16A2D-6110-468F-B7A2-DDD7C24C2919}" type="pres">
      <dgm:prSet presAssocID="{920B5AF6-A76C-41E3-A281-7096D6781720}" presName="sp" presStyleCnt="0"/>
      <dgm:spPr/>
    </dgm:pt>
    <dgm:pt modelId="{A547B92F-186C-4D8F-93CD-08EDFD2A0957}" type="pres">
      <dgm:prSet presAssocID="{821F2801-FEB7-4AA6-AA6D-867DFB49B67E}" presName="linNode" presStyleCnt="0"/>
      <dgm:spPr/>
    </dgm:pt>
    <dgm:pt modelId="{F10375DC-1128-4330-8CC4-8481068FD4B7}" type="pres">
      <dgm:prSet presAssocID="{821F2801-FEB7-4AA6-AA6D-867DFB49B67E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59917D-D7D8-403D-AFA8-A64846EDC879}" type="pres">
      <dgm:prSet presAssocID="{821F2801-FEB7-4AA6-AA6D-867DFB49B67E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339668-D90A-4542-B47E-39F97EF51015}" srcId="{BE56D4B4-C5A0-4711-8B3B-DB2C276B2ABF}" destId="{821F2801-FEB7-4AA6-AA6D-867DFB49B67E}" srcOrd="2" destOrd="0" parTransId="{3F2043F6-430B-41C7-BBE3-78B2CBB3DCE8}" sibTransId="{BD7B548A-AE3B-456C-9FD5-C1A741345F1D}"/>
    <dgm:cxn modelId="{709F51CC-3470-49F2-8E5A-6B471B5B7582}" type="presOf" srcId="{821F2801-FEB7-4AA6-AA6D-867DFB49B67E}" destId="{F10375DC-1128-4330-8CC4-8481068FD4B7}" srcOrd="0" destOrd="0" presId="urn:microsoft.com/office/officeart/2005/8/layout/vList5"/>
    <dgm:cxn modelId="{C826B263-DA32-41BB-8961-3875C1770498}" type="presOf" srcId="{F8B0BD3F-0D43-4A33-9E0F-D88536B4912F}" destId="{DAD70F78-621B-452F-AF0D-A3A5C1898F75}" srcOrd="0" destOrd="0" presId="urn:microsoft.com/office/officeart/2005/8/layout/vList5"/>
    <dgm:cxn modelId="{D126BF48-158D-4AE0-9A16-B0570C306E97}" type="presOf" srcId="{648BC6E3-FB0A-4C9A-AEAE-850488E656A9}" destId="{ED2AE520-E5D9-41AA-B8F4-033B2FC5CF64}" srcOrd="0" destOrd="0" presId="urn:microsoft.com/office/officeart/2005/8/layout/vList5"/>
    <dgm:cxn modelId="{881BF3F0-E5D2-4FD4-B03B-5AD0B81EAF04}" type="presOf" srcId="{13297981-A7F0-4C10-ABBB-0BECF26C2D5B}" destId="{C859917D-D7D8-403D-AFA8-A64846EDC879}" srcOrd="0" destOrd="0" presId="urn:microsoft.com/office/officeart/2005/8/layout/vList5"/>
    <dgm:cxn modelId="{E180FDBE-13E8-4EAA-959E-0BB846BE2585}" type="presOf" srcId="{BE56D4B4-C5A0-4711-8B3B-DB2C276B2ABF}" destId="{CE5DB472-F625-4039-A850-E6B5EEDA9656}" srcOrd="0" destOrd="0" presId="urn:microsoft.com/office/officeart/2005/8/layout/vList5"/>
    <dgm:cxn modelId="{C6CDEA63-C0E4-44B4-B5F9-3B6F6928927A}" srcId="{821F2801-FEB7-4AA6-AA6D-867DFB49B67E}" destId="{13297981-A7F0-4C10-ABBB-0BECF26C2D5B}" srcOrd="0" destOrd="0" parTransId="{1F73FAE0-FF8A-4A5E-A5F4-6FE0A3290F7F}" sibTransId="{A40054BB-9DB4-4EA5-B6A6-0723DBEC9780}"/>
    <dgm:cxn modelId="{C82F1148-247C-4FA6-944B-26D358D0F89F}" type="presOf" srcId="{A9D184C0-891A-471D-9DD8-7E4B36A5134D}" destId="{10ABD500-1D40-4504-9CCD-1599BA06FBF3}" srcOrd="0" destOrd="0" presId="urn:microsoft.com/office/officeart/2005/8/layout/vList5"/>
    <dgm:cxn modelId="{246917A6-3D66-46B4-8234-8F730DA3811A}" srcId="{630D8EC4-3A48-4906-AF81-9AC1CE2448EE}" destId="{648BC6E3-FB0A-4C9A-AEAE-850488E656A9}" srcOrd="0" destOrd="0" parTransId="{14046AA5-D780-4E90-B836-22FD2378FEBD}" sibTransId="{262C0203-D849-4327-B3D4-E34462A5F121}"/>
    <dgm:cxn modelId="{751439B7-1EE0-4397-BB26-ECDD1E11A469}" type="presOf" srcId="{630D8EC4-3A48-4906-AF81-9AC1CE2448EE}" destId="{33D9881F-BA22-462B-AA0F-61F1D8AB71BC}" srcOrd="0" destOrd="0" presId="urn:microsoft.com/office/officeart/2005/8/layout/vList5"/>
    <dgm:cxn modelId="{9665E505-FD58-4C77-82CA-1A26B424D1CE}" srcId="{BE56D4B4-C5A0-4711-8B3B-DB2C276B2ABF}" destId="{630D8EC4-3A48-4906-AF81-9AC1CE2448EE}" srcOrd="0" destOrd="0" parTransId="{A548A9F7-79F8-4E7A-93AA-805F21190654}" sibTransId="{1C6C4DEE-34C7-4EC3-B430-99024495A8E4}"/>
    <dgm:cxn modelId="{491B23FA-6B79-43BC-850A-55A38CA14A4B}" srcId="{BE56D4B4-C5A0-4711-8B3B-DB2C276B2ABF}" destId="{F8B0BD3F-0D43-4A33-9E0F-D88536B4912F}" srcOrd="1" destOrd="0" parTransId="{8C32CD1E-BB94-4149-9DD5-488E67F5CA94}" sibTransId="{920B5AF6-A76C-41E3-A281-7096D6781720}"/>
    <dgm:cxn modelId="{FB7D01BC-5899-4CAC-BE8B-173E53ADE5C0}" srcId="{F8B0BD3F-0D43-4A33-9E0F-D88536B4912F}" destId="{A9D184C0-891A-471D-9DD8-7E4B36A5134D}" srcOrd="0" destOrd="0" parTransId="{547A59A2-EAD8-4945-BE1B-B5F229BD4124}" sibTransId="{E35E915F-2619-462A-B927-824760887645}"/>
    <dgm:cxn modelId="{060C9266-C74F-410A-827B-F40FD60C0972}" type="presParOf" srcId="{CE5DB472-F625-4039-A850-E6B5EEDA9656}" destId="{1BB343EF-18DD-4D82-BC6E-BECB2A1620B4}" srcOrd="0" destOrd="0" presId="urn:microsoft.com/office/officeart/2005/8/layout/vList5"/>
    <dgm:cxn modelId="{9B9D30A1-0E89-4250-887A-B01F6EC297BD}" type="presParOf" srcId="{1BB343EF-18DD-4D82-BC6E-BECB2A1620B4}" destId="{33D9881F-BA22-462B-AA0F-61F1D8AB71BC}" srcOrd="0" destOrd="0" presId="urn:microsoft.com/office/officeart/2005/8/layout/vList5"/>
    <dgm:cxn modelId="{C6F599D0-B955-4020-B8AC-E4C5B5C51298}" type="presParOf" srcId="{1BB343EF-18DD-4D82-BC6E-BECB2A1620B4}" destId="{ED2AE520-E5D9-41AA-B8F4-033B2FC5CF64}" srcOrd="1" destOrd="0" presId="urn:microsoft.com/office/officeart/2005/8/layout/vList5"/>
    <dgm:cxn modelId="{C09E82BE-AF13-4678-B5EE-EA4C2532FC07}" type="presParOf" srcId="{CE5DB472-F625-4039-A850-E6B5EEDA9656}" destId="{3145EB1A-A19B-4CFC-8FE9-399D46E1D7A8}" srcOrd="1" destOrd="0" presId="urn:microsoft.com/office/officeart/2005/8/layout/vList5"/>
    <dgm:cxn modelId="{FB82DFC2-25BB-4F64-9D26-A9300BEA1BC8}" type="presParOf" srcId="{CE5DB472-F625-4039-A850-E6B5EEDA9656}" destId="{B864A82D-C5CC-4399-AA28-5393B0EDA043}" srcOrd="2" destOrd="0" presId="urn:microsoft.com/office/officeart/2005/8/layout/vList5"/>
    <dgm:cxn modelId="{77AE35F9-598B-4817-B30A-9A414D58C287}" type="presParOf" srcId="{B864A82D-C5CC-4399-AA28-5393B0EDA043}" destId="{DAD70F78-621B-452F-AF0D-A3A5C1898F75}" srcOrd="0" destOrd="0" presId="urn:microsoft.com/office/officeart/2005/8/layout/vList5"/>
    <dgm:cxn modelId="{42ACCD8F-E576-4965-921D-B234817A9D1B}" type="presParOf" srcId="{B864A82D-C5CC-4399-AA28-5393B0EDA043}" destId="{10ABD500-1D40-4504-9CCD-1599BA06FBF3}" srcOrd="1" destOrd="0" presId="urn:microsoft.com/office/officeart/2005/8/layout/vList5"/>
    <dgm:cxn modelId="{9F69089D-A699-48AB-ADA6-7995105D90CD}" type="presParOf" srcId="{CE5DB472-F625-4039-A850-E6B5EEDA9656}" destId="{56E16A2D-6110-468F-B7A2-DDD7C24C2919}" srcOrd="3" destOrd="0" presId="urn:microsoft.com/office/officeart/2005/8/layout/vList5"/>
    <dgm:cxn modelId="{08598521-4345-4DC1-A38A-146DAE6DDF3F}" type="presParOf" srcId="{CE5DB472-F625-4039-A850-E6B5EEDA9656}" destId="{A547B92F-186C-4D8F-93CD-08EDFD2A0957}" srcOrd="4" destOrd="0" presId="urn:microsoft.com/office/officeart/2005/8/layout/vList5"/>
    <dgm:cxn modelId="{99547D5B-C031-4DD7-A14E-FB0B52DAB1B2}" type="presParOf" srcId="{A547B92F-186C-4D8F-93CD-08EDFD2A0957}" destId="{F10375DC-1128-4330-8CC4-8481068FD4B7}" srcOrd="0" destOrd="0" presId="urn:microsoft.com/office/officeart/2005/8/layout/vList5"/>
    <dgm:cxn modelId="{9D0F3286-A938-4E7D-B579-47D32125CACE}" type="presParOf" srcId="{A547B92F-186C-4D8F-93CD-08EDFD2A0957}" destId="{C859917D-D7D8-403D-AFA8-A64846EDC87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56D4B4-C5A0-4711-8B3B-DB2C276B2AB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0D8EC4-3A48-4906-AF81-9AC1CE2448EE}">
      <dgm:prSet phldrT="[Текст]"/>
      <dgm:spPr/>
      <dgm:t>
        <a:bodyPr/>
        <a:lstStyle/>
        <a:p>
          <a:r>
            <a:rPr lang="ru-RU" dirty="0" smtClean="0"/>
            <a:t>10 группа</a:t>
          </a:r>
        </a:p>
        <a:p>
          <a:r>
            <a:rPr lang="ru-RU" dirty="0" smtClean="0"/>
            <a:t>Комбинированная (ТНР), 6-7 лет</a:t>
          </a:r>
          <a:endParaRPr lang="ru-RU" dirty="0"/>
        </a:p>
      </dgm:t>
    </dgm:pt>
    <dgm:pt modelId="{A548A9F7-79F8-4E7A-93AA-805F21190654}" type="parTrans" cxnId="{9665E505-FD58-4C77-82CA-1A26B424D1CE}">
      <dgm:prSet/>
      <dgm:spPr/>
      <dgm:t>
        <a:bodyPr/>
        <a:lstStyle/>
        <a:p>
          <a:endParaRPr lang="ru-RU"/>
        </a:p>
      </dgm:t>
    </dgm:pt>
    <dgm:pt modelId="{1C6C4DEE-34C7-4EC3-B430-99024495A8E4}" type="sibTrans" cxnId="{9665E505-FD58-4C77-82CA-1A26B424D1CE}">
      <dgm:prSet/>
      <dgm:spPr/>
      <dgm:t>
        <a:bodyPr/>
        <a:lstStyle/>
        <a:p>
          <a:endParaRPr lang="ru-RU"/>
        </a:p>
      </dgm:t>
    </dgm:pt>
    <dgm:pt modelId="{648BC6E3-FB0A-4C9A-AEAE-850488E656A9}">
      <dgm:prSet phldrT="[Текст]" custT="1"/>
      <dgm:spPr/>
      <dgm:t>
        <a:bodyPr/>
        <a:lstStyle/>
        <a:p>
          <a:r>
            <a:rPr lang="ru-RU" sz="2100" dirty="0" smtClean="0"/>
            <a:t>25 детей</a:t>
          </a:r>
          <a:endParaRPr lang="ru-RU" sz="2100" dirty="0"/>
        </a:p>
      </dgm:t>
    </dgm:pt>
    <dgm:pt modelId="{14046AA5-D780-4E90-B836-22FD2378FEBD}" type="parTrans" cxnId="{246917A6-3D66-46B4-8234-8F730DA3811A}">
      <dgm:prSet/>
      <dgm:spPr/>
      <dgm:t>
        <a:bodyPr/>
        <a:lstStyle/>
        <a:p>
          <a:endParaRPr lang="ru-RU"/>
        </a:p>
      </dgm:t>
    </dgm:pt>
    <dgm:pt modelId="{262C0203-D849-4327-B3D4-E34462A5F121}" type="sibTrans" cxnId="{246917A6-3D66-46B4-8234-8F730DA3811A}">
      <dgm:prSet/>
      <dgm:spPr/>
      <dgm:t>
        <a:bodyPr/>
        <a:lstStyle/>
        <a:p>
          <a:endParaRPr lang="ru-RU"/>
        </a:p>
      </dgm:t>
    </dgm:pt>
    <dgm:pt modelId="{F8B0BD3F-0D43-4A33-9E0F-D88536B4912F}">
      <dgm:prSet phldrT="[Текст]"/>
      <dgm:spPr/>
      <dgm:t>
        <a:bodyPr/>
        <a:lstStyle/>
        <a:p>
          <a:r>
            <a:rPr lang="ru-RU" dirty="0" smtClean="0"/>
            <a:t>11 группа,  4-5 лет</a:t>
          </a:r>
          <a:endParaRPr lang="ru-RU" dirty="0"/>
        </a:p>
      </dgm:t>
    </dgm:pt>
    <dgm:pt modelId="{8C32CD1E-BB94-4149-9DD5-488E67F5CA94}" type="parTrans" cxnId="{491B23FA-6B79-43BC-850A-55A38CA14A4B}">
      <dgm:prSet/>
      <dgm:spPr/>
      <dgm:t>
        <a:bodyPr/>
        <a:lstStyle/>
        <a:p>
          <a:endParaRPr lang="ru-RU"/>
        </a:p>
      </dgm:t>
    </dgm:pt>
    <dgm:pt modelId="{920B5AF6-A76C-41E3-A281-7096D6781720}" type="sibTrans" cxnId="{491B23FA-6B79-43BC-850A-55A38CA14A4B}">
      <dgm:prSet/>
      <dgm:spPr/>
      <dgm:t>
        <a:bodyPr/>
        <a:lstStyle/>
        <a:p>
          <a:endParaRPr lang="ru-RU"/>
        </a:p>
      </dgm:t>
    </dgm:pt>
    <dgm:pt modelId="{A9D184C0-891A-471D-9DD8-7E4B36A5134D}">
      <dgm:prSet phldrT="[Текст]" custT="1"/>
      <dgm:spPr/>
      <dgm:t>
        <a:bodyPr/>
        <a:lstStyle/>
        <a:p>
          <a:r>
            <a:rPr lang="ru-RU" sz="2000" dirty="0" smtClean="0"/>
            <a:t>24 ребенка</a:t>
          </a:r>
          <a:endParaRPr lang="ru-RU" sz="2000" dirty="0"/>
        </a:p>
      </dgm:t>
    </dgm:pt>
    <dgm:pt modelId="{547A59A2-EAD8-4945-BE1B-B5F229BD4124}" type="parTrans" cxnId="{FB7D01BC-5899-4CAC-BE8B-173E53ADE5C0}">
      <dgm:prSet/>
      <dgm:spPr/>
      <dgm:t>
        <a:bodyPr/>
        <a:lstStyle/>
        <a:p>
          <a:endParaRPr lang="ru-RU"/>
        </a:p>
      </dgm:t>
    </dgm:pt>
    <dgm:pt modelId="{E35E915F-2619-462A-B927-824760887645}" type="sibTrans" cxnId="{FB7D01BC-5899-4CAC-BE8B-173E53ADE5C0}">
      <dgm:prSet/>
      <dgm:spPr/>
      <dgm:t>
        <a:bodyPr/>
        <a:lstStyle/>
        <a:p>
          <a:endParaRPr lang="ru-RU"/>
        </a:p>
      </dgm:t>
    </dgm:pt>
    <dgm:pt modelId="{821F2801-FEB7-4AA6-AA6D-867DFB49B67E}">
      <dgm:prSet phldrT="[Текст]"/>
      <dgm:spPr/>
      <dgm:t>
        <a:bodyPr/>
        <a:lstStyle/>
        <a:p>
          <a:r>
            <a:rPr lang="ru-RU" dirty="0" smtClean="0"/>
            <a:t>12 группа</a:t>
          </a:r>
        </a:p>
        <a:p>
          <a:r>
            <a:rPr lang="ru-RU" dirty="0" smtClean="0"/>
            <a:t>Комбинированная (ТНР), 6-7 лет</a:t>
          </a:r>
          <a:endParaRPr lang="ru-RU" dirty="0"/>
        </a:p>
      </dgm:t>
    </dgm:pt>
    <dgm:pt modelId="{3F2043F6-430B-41C7-BBE3-78B2CBB3DCE8}" type="parTrans" cxnId="{56339668-D90A-4542-B47E-39F97EF51015}">
      <dgm:prSet/>
      <dgm:spPr/>
      <dgm:t>
        <a:bodyPr/>
        <a:lstStyle/>
        <a:p>
          <a:endParaRPr lang="ru-RU"/>
        </a:p>
      </dgm:t>
    </dgm:pt>
    <dgm:pt modelId="{BD7B548A-AE3B-456C-9FD5-C1A741345F1D}" type="sibTrans" cxnId="{56339668-D90A-4542-B47E-39F97EF51015}">
      <dgm:prSet/>
      <dgm:spPr/>
      <dgm:t>
        <a:bodyPr/>
        <a:lstStyle/>
        <a:p>
          <a:endParaRPr lang="ru-RU"/>
        </a:p>
      </dgm:t>
    </dgm:pt>
    <dgm:pt modelId="{13297981-A7F0-4C10-ABBB-0BECF26C2D5B}">
      <dgm:prSet phldrT="[Текст]" custT="1"/>
      <dgm:spPr/>
      <dgm:t>
        <a:bodyPr/>
        <a:lstStyle/>
        <a:p>
          <a:r>
            <a:rPr lang="ru-RU" sz="2100" dirty="0" smtClean="0"/>
            <a:t>26 детей</a:t>
          </a:r>
          <a:endParaRPr lang="ru-RU" sz="2100" dirty="0"/>
        </a:p>
      </dgm:t>
    </dgm:pt>
    <dgm:pt modelId="{1F73FAE0-FF8A-4A5E-A5F4-6FE0A3290F7F}" type="parTrans" cxnId="{C6CDEA63-C0E4-44B4-B5F9-3B6F6928927A}">
      <dgm:prSet/>
      <dgm:spPr/>
      <dgm:t>
        <a:bodyPr/>
        <a:lstStyle/>
        <a:p>
          <a:endParaRPr lang="ru-RU"/>
        </a:p>
      </dgm:t>
    </dgm:pt>
    <dgm:pt modelId="{A40054BB-9DB4-4EA5-B6A6-0723DBEC9780}" type="sibTrans" cxnId="{C6CDEA63-C0E4-44B4-B5F9-3B6F6928927A}">
      <dgm:prSet/>
      <dgm:spPr/>
      <dgm:t>
        <a:bodyPr/>
        <a:lstStyle/>
        <a:p>
          <a:endParaRPr lang="ru-RU"/>
        </a:p>
      </dgm:t>
    </dgm:pt>
    <dgm:pt modelId="{CE5DB472-F625-4039-A850-E6B5EEDA9656}" type="pres">
      <dgm:prSet presAssocID="{BE56D4B4-C5A0-4711-8B3B-DB2C276B2AB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B343EF-18DD-4D82-BC6E-BECB2A1620B4}" type="pres">
      <dgm:prSet presAssocID="{630D8EC4-3A48-4906-AF81-9AC1CE2448EE}" presName="linNode" presStyleCnt="0"/>
      <dgm:spPr/>
    </dgm:pt>
    <dgm:pt modelId="{33D9881F-BA22-462B-AA0F-61F1D8AB71BC}" type="pres">
      <dgm:prSet presAssocID="{630D8EC4-3A48-4906-AF81-9AC1CE2448EE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2AE520-E5D9-41AA-B8F4-033B2FC5CF64}" type="pres">
      <dgm:prSet presAssocID="{630D8EC4-3A48-4906-AF81-9AC1CE2448EE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45EB1A-A19B-4CFC-8FE9-399D46E1D7A8}" type="pres">
      <dgm:prSet presAssocID="{1C6C4DEE-34C7-4EC3-B430-99024495A8E4}" presName="sp" presStyleCnt="0"/>
      <dgm:spPr/>
    </dgm:pt>
    <dgm:pt modelId="{B864A82D-C5CC-4399-AA28-5393B0EDA043}" type="pres">
      <dgm:prSet presAssocID="{F8B0BD3F-0D43-4A33-9E0F-D88536B4912F}" presName="linNode" presStyleCnt="0"/>
      <dgm:spPr/>
    </dgm:pt>
    <dgm:pt modelId="{DAD70F78-621B-452F-AF0D-A3A5C1898F75}" type="pres">
      <dgm:prSet presAssocID="{F8B0BD3F-0D43-4A33-9E0F-D88536B4912F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ABD500-1D40-4504-9CCD-1599BA06FBF3}" type="pres">
      <dgm:prSet presAssocID="{F8B0BD3F-0D43-4A33-9E0F-D88536B4912F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E16A2D-6110-468F-B7A2-DDD7C24C2919}" type="pres">
      <dgm:prSet presAssocID="{920B5AF6-A76C-41E3-A281-7096D6781720}" presName="sp" presStyleCnt="0"/>
      <dgm:spPr/>
    </dgm:pt>
    <dgm:pt modelId="{A547B92F-186C-4D8F-93CD-08EDFD2A0957}" type="pres">
      <dgm:prSet presAssocID="{821F2801-FEB7-4AA6-AA6D-867DFB49B67E}" presName="linNode" presStyleCnt="0"/>
      <dgm:spPr/>
    </dgm:pt>
    <dgm:pt modelId="{F10375DC-1128-4330-8CC4-8481068FD4B7}" type="pres">
      <dgm:prSet presAssocID="{821F2801-FEB7-4AA6-AA6D-867DFB49B67E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59917D-D7D8-403D-AFA8-A64846EDC879}" type="pres">
      <dgm:prSet presAssocID="{821F2801-FEB7-4AA6-AA6D-867DFB49B67E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339668-D90A-4542-B47E-39F97EF51015}" srcId="{BE56D4B4-C5A0-4711-8B3B-DB2C276B2ABF}" destId="{821F2801-FEB7-4AA6-AA6D-867DFB49B67E}" srcOrd="2" destOrd="0" parTransId="{3F2043F6-430B-41C7-BBE3-78B2CBB3DCE8}" sibTransId="{BD7B548A-AE3B-456C-9FD5-C1A741345F1D}"/>
    <dgm:cxn modelId="{69E2C177-04F1-4A3A-A59A-E900785A3379}" type="presOf" srcId="{13297981-A7F0-4C10-ABBB-0BECF26C2D5B}" destId="{C859917D-D7D8-403D-AFA8-A64846EDC879}" srcOrd="0" destOrd="0" presId="urn:microsoft.com/office/officeart/2005/8/layout/vList5"/>
    <dgm:cxn modelId="{2929E406-D255-4B1C-8546-5A6909129655}" type="presOf" srcId="{648BC6E3-FB0A-4C9A-AEAE-850488E656A9}" destId="{ED2AE520-E5D9-41AA-B8F4-033B2FC5CF64}" srcOrd="0" destOrd="0" presId="urn:microsoft.com/office/officeart/2005/8/layout/vList5"/>
    <dgm:cxn modelId="{C07762AB-AFA0-4C55-BADB-3EB4484286F3}" type="presOf" srcId="{F8B0BD3F-0D43-4A33-9E0F-D88536B4912F}" destId="{DAD70F78-621B-452F-AF0D-A3A5C1898F75}" srcOrd="0" destOrd="0" presId="urn:microsoft.com/office/officeart/2005/8/layout/vList5"/>
    <dgm:cxn modelId="{97DE29B2-B2CD-4CE6-95D8-42F5CFE99B6C}" type="presOf" srcId="{630D8EC4-3A48-4906-AF81-9AC1CE2448EE}" destId="{33D9881F-BA22-462B-AA0F-61F1D8AB71BC}" srcOrd="0" destOrd="0" presId="urn:microsoft.com/office/officeart/2005/8/layout/vList5"/>
    <dgm:cxn modelId="{C6CDEA63-C0E4-44B4-B5F9-3B6F6928927A}" srcId="{821F2801-FEB7-4AA6-AA6D-867DFB49B67E}" destId="{13297981-A7F0-4C10-ABBB-0BECF26C2D5B}" srcOrd="0" destOrd="0" parTransId="{1F73FAE0-FF8A-4A5E-A5F4-6FE0A3290F7F}" sibTransId="{A40054BB-9DB4-4EA5-B6A6-0723DBEC9780}"/>
    <dgm:cxn modelId="{F1389EBA-0A77-449B-8F4F-5A552E7AEB14}" type="presOf" srcId="{A9D184C0-891A-471D-9DD8-7E4B36A5134D}" destId="{10ABD500-1D40-4504-9CCD-1599BA06FBF3}" srcOrd="0" destOrd="0" presId="urn:microsoft.com/office/officeart/2005/8/layout/vList5"/>
    <dgm:cxn modelId="{EEB6818C-6594-4B40-B392-3A7389B82A4A}" type="presOf" srcId="{821F2801-FEB7-4AA6-AA6D-867DFB49B67E}" destId="{F10375DC-1128-4330-8CC4-8481068FD4B7}" srcOrd="0" destOrd="0" presId="urn:microsoft.com/office/officeart/2005/8/layout/vList5"/>
    <dgm:cxn modelId="{96D3895C-9209-4D33-9BF8-7D6D832382FD}" type="presOf" srcId="{BE56D4B4-C5A0-4711-8B3B-DB2C276B2ABF}" destId="{CE5DB472-F625-4039-A850-E6B5EEDA9656}" srcOrd="0" destOrd="0" presId="urn:microsoft.com/office/officeart/2005/8/layout/vList5"/>
    <dgm:cxn modelId="{246917A6-3D66-46B4-8234-8F730DA3811A}" srcId="{630D8EC4-3A48-4906-AF81-9AC1CE2448EE}" destId="{648BC6E3-FB0A-4C9A-AEAE-850488E656A9}" srcOrd="0" destOrd="0" parTransId="{14046AA5-D780-4E90-B836-22FD2378FEBD}" sibTransId="{262C0203-D849-4327-B3D4-E34462A5F121}"/>
    <dgm:cxn modelId="{491B23FA-6B79-43BC-850A-55A38CA14A4B}" srcId="{BE56D4B4-C5A0-4711-8B3B-DB2C276B2ABF}" destId="{F8B0BD3F-0D43-4A33-9E0F-D88536B4912F}" srcOrd="1" destOrd="0" parTransId="{8C32CD1E-BB94-4149-9DD5-488E67F5CA94}" sibTransId="{920B5AF6-A76C-41E3-A281-7096D6781720}"/>
    <dgm:cxn modelId="{9665E505-FD58-4C77-82CA-1A26B424D1CE}" srcId="{BE56D4B4-C5A0-4711-8B3B-DB2C276B2ABF}" destId="{630D8EC4-3A48-4906-AF81-9AC1CE2448EE}" srcOrd="0" destOrd="0" parTransId="{A548A9F7-79F8-4E7A-93AA-805F21190654}" sibTransId="{1C6C4DEE-34C7-4EC3-B430-99024495A8E4}"/>
    <dgm:cxn modelId="{FB7D01BC-5899-4CAC-BE8B-173E53ADE5C0}" srcId="{F8B0BD3F-0D43-4A33-9E0F-D88536B4912F}" destId="{A9D184C0-891A-471D-9DD8-7E4B36A5134D}" srcOrd="0" destOrd="0" parTransId="{547A59A2-EAD8-4945-BE1B-B5F229BD4124}" sibTransId="{E35E915F-2619-462A-B927-824760887645}"/>
    <dgm:cxn modelId="{C5709D04-7AFF-4DF6-9F15-7928FC4D4677}" type="presParOf" srcId="{CE5DB472-F625-4039-A850-E6B5EEDA9656}" destId="{1BB343EF-18DD-4D82-BC6E-BECB2A1620B4}" srcOrd="0" destOrd="0" presId="urn:microsoft.com/office/officeart/2005/8/layout/vList5"/>
    <dgm:cxn modelId="{8ED41F77-D1BD-4EA2-9EF4-685E4CF03153}" type="presParOf" srcId="{1BB343EF-18DD-4D82-BC6E-BECB2A1620B4}" destId="{33D9881F-BA22-462B-AA0F-61F1D8AB71BC}" srcOrd="0" destOrd="0" presId="urn:microsoft.com/office/officeart/2005/8/layout/vList5"/>
    <dgm:cxn modelId="{2573B583-988A-4641-BB45-0A774382B26E}" type="presParOf" srcId="{1BB343EF-18DD-4D82-BC6E-BECB2A1620B4}" destId="{ED2AE520-E5D9-41AA-B8F4-033B2FC5CF64}" srcOrd="1" destOrd="0" presId="urn:microsoft.com/office/officeart/2005/8/layout/vList5"/>
    <dgm:cxn modelId="{E89A681B-5A28-4C64-B8E8-8FB0E2351529}" type="presParOf" srcId="{CE5DB472-F625-4039-A850-E6B5EEDA9656}" destId="{3145EB1A-A19B-4CFC-8FE9-399D46E1D7A8}" srcOrd="1" destOrd="0" presId="urn:microsoft.com/office/officeart/2005/8/layout/vList5"/>
    <dgm:cxn modelId="{010FC39E-756C-4A8B-A06C-F8F7A0D224F6}" type="presParOf" srcId="{CE5DB472-F625-4039-A850-E6B5EEDA9656}" destId="{B864A82D-C5CC-4399-AA28-5393B0EDA043}" srcOrd="2" destOrd="0" presId="urn:microsoft.com/office/officeart/2005/8/layout/vList5"/>
    <dgm:cxn modelId="{A86F7009-E43F-4D58-84E9-C9131E1476D2}" type="presParOf" srcId="{B864A82D-C5CC-4399-AA28-5393B0EDA043}" destId="{DAD70F78-621B-452F-AF0D-A3A5C1898F75}" srcOrd="0" destOrd="0" presId="urn:microsoft.com/office/officeart/2005/8/layout/vList5"/>
    <dgm:cxn modelId="{11762AC7-1D72-41A8-B5B0-A00A1A4D960D}" type="presParOf" srcId="{B864A82D-C5CC-4399-AA28-5393B0EDA043}" destId="{10ABD500-1D40-4504-9CCD-1599BA06FBF3}" srcOrd="1" destOrd="0" presId="urn:microsoft.com/office/officeart/2005/8/layout/vList5"/>
    <dgm:cxn modelId="{092A52C2-5312-47C3-BF51-73551281E0CA}" type="presParOf" srcId="{CE5DB472-F625-4039-A850-E6B5EEDA9656}" destId="{56E16A2D-6110-468F-B7A2-DDD7C24C2919}" srcOrd="3" destOrd="0" presId="urn:microsoft.com/office/officeart/2005/8/layout/vList5"/>
    <dgm:cxn modelId="{FF0DBD8A-2AF0-4581-B559-7B1615B33130}" type="presParOf" srcId="{CE5DB472-F625-4039-A850-E6B5EEDA9656}" destId="{A547B92F-186C-4D8F-93CD-08EDFD2A0957}" srcOrd="4" destOrd="0" presId="urn:microsoft.com/office/officeart/2005/8/layout/vList5"/>
    <dgm:cxn modelId="{2A361FD0-49B9-4B8F-AF8E-0D25CBB861B7}" type="presParOf" srcId="{A547B92F-186C-4D8F-93CD-08EDFD2A0957}" destId="{F10375DC-1128-4330-8CC4-8481068FD4B7}" srcOrd="0" destOrd="0" presId="urn:microsoft.com/office/officeart/2005/8/layout/vList5"/>
    <dgm:cxn modelId="{ABD7C10F-7BC1-4898-9DDB-1AEFD1FE48A1}" type="presParOf" srcId="{A547B92F-186C-4D8F-93CD-08EDFD2A0957}" destId="{C859917D-D7D8-403D-AFA8-A64846EDC87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871E702-F7A1-49C6-B911-92C406E208A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4121E96-6855-4BA9-A58D-973D3A912E00}">
      <dgm:prSet phldrT="[Текст]"/>
      <dgm:spPr/>
      <dgm:t>
        <a:bodyPr/>
        <a:lstStyle/>
        <a:p>
          <a:r>
            <a:rPr lang="ru-RU" dirty="0" smtClean="0"/>
            <a:t>5-дневная рабочая неделя</a:t>
          </a:r>
          <a:endParaRPr lang="ru-RU" dirty="0"/>
        </a:p>
      </dgm:t>
    </dgm:pt>
    <dgm:pt modelId="{EC847941-0AA7-46DE-B946-B5CA58F6BA2E}" type="parTrans" cxnId="{38B8E168-9EB1-4B7B-9B1E-906CCF2E2704}">
      <dgm:prSet/>
      <dgm:spPr/>
      <dgm:t>
        <a:bodyPr/>
        <a:lstStyle/>
        <a:p>
          <a:endParaRPr lang="ru-RU"/>
        </a:p>
      </dgm:t>
    </dgm:pt>
    <dgm:pt modelId="{70E5C64D-B800-461E-88D2-408E169421E1}" type="sibTrans" cxnId="{38B8E168-9EB1-4B7B-9B1E-906CCF2E2704}">
      <dgm:prSet/>
      <dgm:spPr/>
      <dgm:t>
        <a:bodyPr/>
        <a:lstStyle/>
        <a:p>
          <a:endParaRPr lang="ru-RU"/>
        </a:p>
      </dgm:t>
    </dgm:pt>
    <dgm:pt modelId="{AB62DD9C-1EB7-4019-9E46-F89A5109CC8A}">
      <dgm:prSet phldrT="[Текст]"/>
      <dgm:spPr/>
      <dgm:t>
        <a:bodyPr/>
        <a:lstStyle/>
        <a:p>
          <a:r>
            <a:rPr lang="ru-RU" dirty="0" smtClean="0"/>
            <a:t>12-ти часовое пребывание</a:t>
          </a:r>
          <a:endParaRPr lang="ru-RU" dirty="0"/>
        </a:p>
      </dgm:t>
    </dgm:pt>
    <dgm:pt modelId="{765BEA22-A3C7-4DE8-BADF-700EDB7F656C}" type="parTrans" cxnId="{153CBC58-2FE4-4304-8053-DB0F0EE96B13}">
      <dgm:prSet/>
      <dgm:spPr/>
      <dgm:t>
        <a:bodyPr/>
        <a:lstStyle/>
        <a:p>
          <a:endParaRPr lang="ru-RU"/>
        </a:p>
      </dgm:t>
    </dgm:pt>
    <dgm:pt modelId="{2EA4C25A-A70E-48CC-95BC-9662AD797421}" type="sibTrans" cxnId="{153CBC58-2FE4-4304-8053-DB0F0EE96B13}">
      <dgm:prSet/>
      <dgm:spPr/>
      <dgm:t>
        <a:bodyPr/>
        <a:lstStyle/>
        <a:p>
          <a:endParaRPr lang="ru-RU"/>
        </a:p>
      </dgm:t>
    </dgm:pt>
    <dgm:pt modelId="{AA1DA8B6-B8F3-402B-A20A-9065B9CD0DD9}">
      <dgm:prSet phldrT="[Текст]"/>
      <dgm:spPr/>
      <dgm:t>
        <a:bodyPr/>
        <a:lstStyle/>
        <a:p>
          <a:r>
            <a:rPr lang="ru-RU" dirty="0" smtClean="0"/>
            <a:t>Светский характер обучения</a:t>
          </a:r>
          <a:endParaRPr lang="ru-RU" dirty="0"/>
        </a:p>
      </dgm:t>
    </dgm:pt>
    <dgm:pt modelId="{89FFC90F-F16E-4ABD-B8BF-FA6709D20D8C}" type="parTrans" cxnId="{D81C8E67-E1B7-477F-AE01-5D4D1326568A}">
      <dgm:prSet/>
      <dgm:spPr/>
      <dgm:t>
        <a:bodyPr/>
        <a:lstStyle/>
        <a:p>
          <a:endParaRPr lang="ru-RU"/>
        </a:p>
      </dgm:t>
    </dgm:pt>
    <dgm:pt modelId="{3D059E09-F44F-42E4-A756-2BD189697490}" type="sibTrans" cxnId="{D81C8E67-E1B7-477F-AE01-5D4D1326568A}">
      <dgm:prSet/>
      <dgm:spPr/>
      <dgm:t>
        <a:bodyPr/>
        <a:lstStyle/>
        <a:p>
          <a:endParaRPr lang="ru-RU"/>
        </a:p>
      </dgm:t>
    </dgm:pt>
    <dgm:pt modelId="{E9C034C0-76CC-4D08-8753-2E21AE291CDA}">
      <dgm:prSet phldrT="[Текст]"/>
      <dgm:spPr/>
      <dgm:t>
        <a:bodyPr/>
        <a:lstStyle/>
        <a:p>
          <a:r>
            <a:rPr lang="ru-RU" dirty="0" smtClean="0"/>
            <a:t>на русском языке</a:t>
          </a:r>
          <a:endParaRPr lang="ru-RU" dirty="0"/>
        </a:p>
      </dgm:t>
    </dgm:pt>
    <dgm:pt modelId="{C54F3FF1-D759-4D6B-8024-B29DF14F7F53}" type="parTrans" cxnId="{008399A6-33B7-464E-8AE5-EE208C6C85FF}">
      <dgm:prSet/>
      <dgm:spPr/>
      <dgm:t>
        <a:bodyPr/>
        <a:lstStyle/>
        <a:p>
          <a:endParaRPr lang="ru-RU"/>
        </a:p>
      </dgm:t>
    </dgm:pt>
    <dgm:pt modelId="{79B25B24-37DC-4C0E-A7A0-D154A854D58E}" type="sibTrans" cxnId="{008399A6-33B7-464E-8AE5-EE208C6C85FF}">
      <dgm:prSet/>
      <dgm:spPr/>
      <dgm:t>
        <a:bodyPr/>
        <a:lstStyle/>
        <a:p>
          <a:endParaRPr lang="ru-RU"/>
        </a:p>
      </dgm:t>
    </dgm:pt>
    <dgm:pt modelId="{B4B101DE-6FB4-49AD-9994-8F199CA86719}" type="pres">
      <dgm:prSet presAssocID="{9871E702-F7A1-49C6-B911-92C406E208A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ED3EEDC-2509-409A-ACB6-AC04F38E3A47}" type="pres">
      <dgm:prSet presAssocID="{54121E96-6855-4BA9-A58D-973D3A912E00}" presName="parentLin" presStyleCnt="0"/>
      <dgm:spPr/>
    </dgm:pt>
    <dgm:pt modelId="{6BD908DE-CB9B-414B-BFE9-EB820CA9AC6E}" type="pres">
      <dgm:prSet presAssocID="{54121E96-6855-4BA9-A58D-973D3A912E0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99C1595-0FA6-4CCA-BAD9-4E9746F74274}" type="pres">
      <dgm:prSet presAssocID="{54121E96-6855-4BA9-A58D-973D3A912E0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79C706-061C-47C4-AE22-A091F430CE6B}" type="pres">
      <dgm:prSet presAssocID="{54121E96-6855-4BA9-A58D-973D3A912E00}" presName="negativeSpace" presStyleCnt="0"/>
      <dgm:spPr/>
    </dgm:pt>
    <dgm:pt modelId="{0ED32A2D-1093-48DA-A9C0-FFF9B806A135}" type="pres">
      <dgm:prSet presAssocID="{54121E96-6855-4BA9-A58D-973D3A912E00}" presName="childText" presStyleLbl="conFgAcc1" presStyleIdx="0" presStyleCnt="3">
        <dgm:presLayoutVars>
          <dgm:bulletEnabled val="1"/>
        </dgm:presLayoutVars>
      </dgm:prSet>
      <dgm:spPr/>
    </dgm:pt>
    <dgm:pt modelId="{D51EE394-90A3-4DA4-BBE3-EE29FABD8F4D}" type="pres">
      <dgm:prSet presAssocID="{70E5C64D-B800-461E-88D2-408E169421E1}" presName="spaceBetweenRectangles" presStyleCnt="0"/>
      <dgm:spPr/>
    </dgm:pt>
    <dgm:pt modelId="{0DC1C73B-624B-4120-AC8F-356F0975543F}" type="pres">
      <dgm:prSet presAssocID="{AB62DD9C-1EB7-4019-9E46-F89A5109CC8A}" presName="parentLin" presStyleCnt="0"/>
      <dgm:spPr/>
    </dgm:pt>
    <dgm:pt modelId="{006EB179-206F-4661-BC7D-23B1E7213A05}" type="pres">
      <dgm:prSet presAssocID="{AB62DD9C-1EB7-4019-9E46-F89A5109CC8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B1B1A73-65B8-47C8-B71F-F2AA3B6CF15D}" type="pres">
      <dgm:prSet presAssocID="{AB62DD9C-1EB7-4019-9E46-F89A5109CC8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5F7456-1DEC-4401-845F-6C055943AEB7}" type="pres">
      <dgm:prSet presAssocID="{AB62DD9C-1EB7-4019-9E46-F89A5109CC8A}" presName="negativeSpace" presStyleCnt="0"/>
      <dgm:spPr/>
    </dgm:pt>
    <dgm:pt modelId="{50FC85DA-C99D-414D-80F8-DA747B8EEC03}" type="pres">
      <dgm:prSet presAssocID="{AB62DD9C-1EB7-4019-9E46-F89A5109CC8A}" presName="childText" presStyleLbl="conFgAcc1" presStyleIdx="1" presStyleCnt="3">
        <dgm:presLayoutVars>
          <dgm:bulletEnabled val="1"/>
        </dgm:presLayoutVars>
      </dgm:prSet>
      <dgm:spPr/>
    </dgm:pt>
    <dgm:pt modelId="{8E3877FE-19F5-48EB-8FC1-BDB8F620A924}" type="pres">
      <dgm:prSet presAssocID="{2EA4C25A-A70E-48CC-95BC-9662AD797421}" presName="spaceBetweenRectangles" presStyleCnt="0"/>
      <dgm:spPr/>
    </dgm:pt>
    <dgm:pt modelId="{0F65E2B0-87FB-4DCB-AABB-CE2A5E507B65}" type="pres">
      <dgm:prSet presAssocID="{AA1DA8B6-B8F3-402B-A20A-9065B9CD0DD9}" presName="parentLin" presStyleCnt="0"/>
      <dgm:spPr/>
    </dgm:pt>
    <dgm:pt modelId="{AB8785C1-FAF2-4E66-B459-B4877BABCB85}" type="pres">
      <dgm:prSet presAssocID="{AA1DA8B6-B8F3-402B-A20A-9065B9CD0DD9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F2DCD098-3718-42CD-A8D8-AADE38E19C30}" type="pres">
      <dgm:prSet presAssocID="{AA1DA8B6-B8F3-402B-A20A-9065B9CD0DD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085597-96FD-40C6-A8A5-B0AF9EAF3136}" type="pres">
      <dgm:prSet presAssocID="{AA1DA8B6-B8F3-402B-A20A-9065B9CD0DD9}" presName="negativeSpace" presStyleCnt="0"/>
      <dgm:spPr/>
    </dgm:pt>
    <dgm:pt modelId="{D26ADBD9-BDF7-4E92-B6E4-2EC01D36995D}" type="pres">
      <dgm:prSet presAssocID="{AA1DA8B6-B8F3-402B-A20A-9065B9CD0DD9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B8E168-9EB1-4B7B-9B1E-906CCF2E2704}" srcId="{9871E702-F7A1-49C6-B911-92C406E208AE}" destId="{54121E96-6855-4BA9-A58D-973D3A912E00}" srcOrd="0" destOrd="0" parTransId="{EC847941-0AA7-46DE-B946-B5CA58F6BA2E}" sibTransId="{70E5C64D-B800-461E-88D2-408E169421E1}"/>
    <dgm:cxn modelId="{25521234-AD1B-40A0-87B7-803C2DEE1522}" type="presOf" srcId="{AA1DA8B6-B8F3-402B-A20A-9065B9CD0DD9}" destId="{F2DCD098-3718-42CD-A8D8-AADE38E19C30}" srcOrd="1" destOrd="0" presId="urn:microsoft.com/office/officeart/2005/8/layout/list1"/>
    <dgm:cxn modelId="{181774E6-365F-4CCB-9FE4-C742D08868B8}" type="presOf" srcId="{AA1DA8B6-B8F3-402B-A20A-9065B9CD0DD9}" destId="{AB8785C1-FAF2-4E66-B459-B4877BABCB85}" srcOrd="0" destOrd="0" presId="urn:microsoft.com/office/officeart/2005/8/layout/list1"/>
    <dgm:cxn modelId="{A0EFA1C2-C8D1-4B61-B2F8-92778DC768DE}" type="presOf" srcId="{9871E702-F7A1-49C6-B911-92C406E208AE}" destId="{B4B101DE-6FB4-49AD-9994-8F199CA86719}" srcOrd="0" destOrd="0" presId="urn:microsoft.com/office/officeart/2005/8/layout/list1"/>
    <dgm:cxn modelId="{745309BC-E5E2-490A-9DD2-6D1D2BA15E54}" type="presOf" srcId="{54121E96-6855-4BA9-A58D-973D3A912E00}" destId="{6BD908DE-CB9B-414B-BFE9-EB820CA9AC6E}" srcOrd="0" destOrd="0" presId="urn:microsoft.com/office/officeart/2005/8/layout/list1"/>
    <dgm:cxn modelId="{153CBC58-2FE4-4304-8053-DB0F0EE96B13}" srcId="{9871E702-F7A1-49C6-B911-92C406E208AE}" destId="{AB62DD9C-1EB7-4019-9E46-F89A5109CC8A}" srcOrd="1" destOrd="0" parTransId="{765BEA22-A3C7-4DE8-BADF-700EDB7F656C}" sibTransId="{2EA4C25A-A70E-48CC-95BC-9662AD797421}"/>
    <dgm:cxn modelId="{76CAC295-8C5A-4BC2-9CB6-BB1AA5D3B579}" type="presOf" srcId="{AB62DD9C-1EB7-4019-9E46-F89A5109CC8A}" destId="{5B1B1A73-65B8-47C8-B71F-F2AA3B6CF15D}" srcOrd="1" destOrd="0" presId="urn:microsoft.com/office/officeart/2005/8/layout/list1"/>
    <dgm:cxn modelId="{D81C8E67-E1B7-477F-AE01-5D4D1326568A}" srcId="{9871E702-F7A1-49C6-B911-92C406E208AE}" destId="{AA1DA8B6-B8F3-402B-A20A-9065B9CD0DD9}" srcOrd="2" destOrd="0" parTransId="{89FFC90F-F16E-4ABD-B8BF-FA6709D20D8C}" sibTransId="{3D059E09-F44F-42E4-A756-2BD189697490}"/>
    <dgm:cxn modelId="{C7BE3C2C-780F-4A34-8188-0500BC0C0644}" type="presOf" srcId="{54121E96-6855-4BA9-A58D-973D3A912E00}" destId="{A99C1595-0FA6-4CCA-BAD9-4E9746F74274}" srcOrd="1" destOrd="0" presId="urn:microsoft.com/office/officeart/2005/8/layout/list1"/>
    <dgm:cxn modelId="{201DE8F6-6C36-4EDC-99A7-F119B720E47D}" type="presOf" srcId="{E9C034C0-76CC-4D08-8753-2E21AE291CDA}" destId="{D26ADBD9-BDF7-4E92-B6E4-2EC01D36995D}" srcOrd="0" destOrd="0" presId="urn:microsoft.com/office/officeart/2005/8/layout/list1"/>
    <dgm:cxn modelId="{008399A6-33B7-464E-8AE5-EE208C6C85FF}" srcId="{AA1DA8B6-B8F3-402B-A20A-9065B9CD0DD9}" destId="{E9C034C0-76CC-4D08-8753-2E21AE291CDA}" srcOrd="0" destOrd="0" parTransId="{C54F3FF1-D759-4D6B-8024-B29DF14F7F53}" sibTransId="{79B25B24-37DC-4C0E-A7A0-D154A854D58E}"/>
    <dgm:cxn modelId="{15002307-23AF-430E-894B-F30BCD1C8053}" type="presOf" srcId="{AB62DD9C-1EB7-4019-9E46-F89A5109CC8A}" destId="{006EB179-206F-4661-BC7D-23B1E7213A05}" srcOrd="0" destOrd="0" presId="urn:microsoft.com/office/officeart/2005/8/layout/list1"/>
    <dgm:cxn modelId="{9CB04500-C1D1-42E3-9D14-EF1B0332D5C3}" type="presParOf" srcId="{B4B101DE-6FB4-49AD-9994-8F199CA86719}" destId="{9ED3EEDC-2509-409A-ACB6-AC04F38E3A47}" srcOrd="0" destOrd="0" presId="urn:microsoft.com/office/officeart/2005/8/layout/list1"/>
    <dgm:cxn modelId="{35AC13D4-4452-4334-A37D-1237B88B4C86}" type="presParOf" srcId="{9ED3EEDC-2509-409A-ACB6-AC04F38E3A47}" destId="{6BD908DE-CB9B-414B-BFE9-EB820CA9AC6E}" srcOrd="0" destOrd="0" presId="urn:microsoft.com/office/officeart/2005/8/layout/list1"/>
    <dgm:cxn modelId="{9DB765AD-FCD8-4945-A828-300325AEB9A4}" type="presParOf" srcId="{9ED3EEDC-2509-409A-ACB6-AC04F38E3A47}" destId="{A99C1595-0FA6-4CCA-BAD9-4E9746F74274}" srcOrd="1" destOrd="0" presId="urn:microsoft.com/office/officeart/2005/8/layout/list1"/>
    <dgm:cxn modelId="{8DD6E8CD-94A7-4885-803D-74E89AA98D0B}" type="presParOf" srcId="{B4B101DE-6FB4-49AD-9994-8F199CA86719}" destId="{D779C706-061C-47C4-AE22-A091F430CE6B}" srcOrd="1" destOrd="0" presId="urn:microsoft.com/office/officeart/2005/8/layout/list1"/>
    <dgm:cxn modelId="{E697C1E5-C4E3-4B12-84D7-6C77D6BD090E}" type="presParOf" srcId="{B4B101DE-6FB4-49AD-9994-8F199CA86719}" destId="{0ED32A2D-1093-48DA-A9C0-FFF9B806A135}" srcOrd="2" destOrd="0" presId="urn:microsoft.com/office/officeart/2005/8/layout/list1"/>
    <dgm:cxn modelId="{A9B4DBB0-EDA5-4ACC-80F9-27CF0AAF99B1}" type="presParOf" srcId="{B4B101DE-6FB4-49AD-9994-8F199CA86719}" destId="{D51EE394-90A3-4DA4-BBE3-EE29FABD8F4D}" srcOrd="3" destOrd="0" presId="urn:microsoft.com/office/officeart/2005/8/layout/list1"/>
    <dgm:cxn modelId="{EEA9AD9F-19D1-4701-B8D1-00B6B1C41D83}" type="presParOf" srcId="{B4B101DE-6FB4-49AD-9994-8F199CA86719}" destId="{0DC1C73B-624B-4120-AC8F-356F0975543F}" srcOrd="4" destOrd="0" presId="urn:microsoft.com/office/officeart/2005/8/layout/list1"/>
    <dgm:cxn modelId="{E8404E73-ED2F-40B0-96AC-4B85EAD2931A}" type="presParOf" srcId="{0DC1C73B-624B-4120-AC8F-356F0975543F}" destId="{006EB179-206F-4661-BC7D-23B1E7213A05}" srcOrd="0" destOrd="0" presId="urn:microsoft.com/office/officeart/2005/8/layout/list1"/>
    <dgm:cxn modelId="{9400C423-AC05-47B9-B137-53D83BCD8F88}" type="presParOf" srcId="{0DC1C73B-624B-4120-AC8F-356F0975543F}" destId="{5B1B1A73-65B8-47C8-B71F-F2AA3B6CF15D}" srcOrd="1" destOrd="0" presId="urn:microsoft.com/office/officeart/2005/8/layout/list1"/>
    <dgm:cxn modelId="{98DC6698-E377-49FF-A94B-D1F6DCB5064C}" type="presParOf" srcId="{B4B101DE-6FB4-49AD-9994-8F199CA86719}" destId="{295F7456-1DEC-4401-845F-6C055943AEB7}" srcOrd="5" destOrd="0" presId="urn:microsoft.com/office/officeart/2005/8/layout/list1"/>
    <dgm:cxn modelId="{3FD86799-21CB-4E3A-BD0F-4230B1A2439C}" type="presParOf" srcId="{B4B101DE-6FB4-49AD-9994-8F199CA86719}" destId="{50FC85DA-C99D-414D-80F8-DA747B8EEC03}" srcOrd="6" destOrd="0" presId="urn:microsoft.com/office/officeart/2005/8/layout/list1"/>
    <dgm:cxn modelId="{B43E7372-FFD5-4DD1-B87C-872F67A11672}" type="presParOf" srcId="{B4B101DE-6FB4-49AD-9994-8F199CA86719}" destId="{8E3877FE-19F5-48EB-8FC1-BDB8F620A924}" srcOrd="7" destOrd="0" presId="urn:microsoft.com/office/officeart/2005/8/layout/list1"/>
    <dgm:cxn modelId="{A1EE96F1-8610-4D75-9AF5-0E4D2F1D8F51}" type="presParOf" srcId="{B4B101DE-6FB4-49AD-9994-8F199CA86719}" destId="{0F65E2B0-87FB-4DCB-AABB-CE2A5E507B65}" srcOrd="8" destOrd="0" presId="urn:microsoft.com/office/officeart/2005/8/layout/list1"/>
    <dgm:cxn modelId="{3B5D3872-245D-4B5D-94EE-51EA4D691097}" type="presParOf" srcId="{0F65E2B0-87FB-4DCB-AABB-CE2A5E507B65}" destId="{AB8785C1-FAF2-4E66-B459-B4877BABCB85}" srcOrd="0" destOrd="0" presId="urn:microsoft.com/office/officeart/2005/8/layout/list1"/>
    <dgm:cxn modelId="{A1B11F58-DD7E-4F53-8D97-FA0B9A75BE2C}" type="presParOf" srcId="{0F65E2B0-87FB-4DCB-AABB-CE2A5E507B65}" destId="{F2DCD098-3718-42CD-A8D8-AADE38E19C30}" srcOrd="1" destOrd="0" presId="urn:microsoft.com/office/officeart/2005/8/layout/list1"/>
    <dgm:cxn modelId="{D06B4D5D-7438-4186-A4B2-498681628BA4}" type="presParOf" srcId="{B4B101DE-6FB4-49AD-9994-8F199CA86719}" destId="{BA085597-96FD-40C6-A8A5-B0AF9EAF3136}" srcOrd="9" destOrd="0" presId="urn:microsoft.com/office/officeart/2005/8/layout/list1"/>
    <dgm:cxn modelId="{116B12E5-34B1-4FD3-98A9-2E87ECF7F54A}" type="presParOf" srcId="{B4B101DE-6FB4-49AD-9994-8F199CA86719}" destId="{D26ADBD9-BDF7-4E92-B6E4-2EC01D36995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6C6A424-C859-4DE4-9D8E-8113B65F8954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BEC7EF-CCB8-48F2-B1B5-4A4DBAB85AD3}">
      <dgm:prSet phldrT="[Текст]"/>
      <dgm:spPr/>
      <dgm:t>
        <a:bodyPr/>
        <a:lstStyle/>
        <a:p>
          <a:r>
            <a:rPr lang="ru-RU" dirty="0" smtClean="0"/>
            <a:t>Обязательная часть</a:t>
          </a:r>
          <a:endParaRPr lang="ru-RU" dirty="0"/>
        </a:p>
      </dgm:t>
    </dgm:pt>
    <dgm:pt modelId="{14EA399D-FA6F-47AE-9B38-2EA0F1A99323}" type="parTrans" cxnId="{A37217DA-4A1C-4CBD-B2BB-4E2541132959}">
      <dgm:prSet/>
      <dgm:spPr/>
      <dgm:t>
        <a:bodyPr/>
        <a:lstStyle/>
        <a:p>
          <a:endParaRPr lang="ru-RU"/>
        </a:p>
      </dgm:t>
    </dgm:pt>
    <dgm:pt modelId="{234F059D-A744-44A0-841F-B6989FB6E37D}" type="sibTrans" cxnId="{A37217DA-4A1C-4CBD-B2BB-4E2541132959}">
      <dgm:prSet/>
      <dgm:spPr/>
      <dgm:t>
        <a:bodyPr/>
        <a:lstStyle/>
        <a:p>
          <a:endParaRPr lang="ru-RU"/>
        </a:p>
      </dgm:t>
    </dgm:pt>
    <dgm:pt modelId="{C3EA5637-2A3A-429F-8B25-703F72FCB025}">
      <dgm:prSet phldrT="[Текст]"/>
      <dgm:spPr/>
      <dgm:t>
        <a:bodyPr/>
        <a:lstStyle/>
        <a:p>
          <a:r>
            <a:rPr lang="ru-RU" dirty="0" smtClean="0"/>
            <a:t>Федеральный государственный образовательный стандарт ДО</a:t>
          </a:r>
          <a:endParaRPr lang="ru-RU" dirty="0"/>
        </a:p>
      </dgm:t>
    </dgm:pt>
    <dgm:pt modelId="{AFCDDD0F-5892-4949-A1DC-ED1A955F8A1D}" type="parTrans" cxnId="{7CE714E6-C6F9-4ABF-9801-AE2ED4DBA77F}">
      <dgm:prSet/>
      <dgm:spPr/>
      <dgm:t>
        <a:bodyPr/>
        <a:lstStyle/>
        <a:p>
          <a:endParaRPr lang="ru-RU"/>
        </a:p>
      </dgm:t>
    </dgm:pt>
    <dgm:pt modelId="{88BF6CC4-C1CE-4D14-96DC-AEB3D46BD4DF}" type="sibTrans" cxnId="{7CE714E6-C6F9-4ABF-9801-AE2ED4DBA77F}">
      <dgm:prSet/>
      <dgm:spPr/>
      <dgm:t>
        <a:bodyPr/>
        <a:lstStyle/>
        <a:p>
          <a:endParaRPr lang="ru-RU"/>
        </a:p>
      </dgm:t>
    </dgm:pt>
    <dgm:pt modelId="{FC165859-E6E6-4E23-9580-1CC6E75BE400}">
      <dgm:prSet phldrT="[Текст]"/>
      <dgm:spPr/>
      <dgm:t>
        <a:bodyPr/>
        <a:lstStyle/>
        <a:p>
          <a:r>
            <a:rPr lang="ru-RU" dirty="0" smtClean="0"/>
            <a:t>Федеральная образовательная </a:t>
          </a:r>
          <a:r>
            <a:rPr lang="ru-RU" dirty="0" smtClean="0"/>
            <a:t>программа ДО </a:t>
          </a:r>
          <a:endParaRPr lang="ru-RU" dirty="0"/>
        </a:p>
      </dgm:t>
    </dgm:pt>
    <dgm:pt modelId="{F198AFBC-015E-47CC-97D6-F87941733F1E}" type="parTrans" cxnId="{B0804D67-22D4-4BC6-9E7B-09F25C1EBBFE}">
      <dgm:prSet/>
      <dgm:spPr/>
      <dgm:t>
        <a:bodyPr/>
        <a:lstStyle/>
        <a:p>
          <a:endParaRPr lang="ru-RU"/>
        </a:p>
      </dgm:t>
    </dgm:pt>
    <dgm:pt modelId="{B1ED794F-9B50-4946-997A-D4526E0EF634}" type="sibTrans" cxnId="{B0804D67-22D4-4BC6-9E7B-09F25C1EBBFE}">
      <dgm:prSet/>
      <dgm:spPr/>
      <dgm:t>
        <a:bodyPr/>
        <a:lstStyle/>
        <a:p>
          <a:endParaRPr lang="ru-RU"/>
        </a:p>
      </dgm:t>
    </dgm:pt>
    <dgm:pt modelId="{89A1DFDB-5A3C-4998-92D3-552C148881C8}">
      <dgm:prSet phldrT="[Текст]"/>
      <dgm:spPr/>
      <dgm:t>
        <a:bodyPr/>
        <a:lstStyle/>
        <a:p>
          <a:r>
            <a:rPr lang="ru-RU" dirty="0" smtClean="0"/>
            <a:t>Вариативная часть</a:t>
          </a:r>
          <a:endParaRPr lang="ru-RU" dirty="0"/>
        </a:p>
      </dgm:t>
    </dgm:pt>
    <dgm:pt modelId="{76DDBAF2-2CAC-4B63-B60F-8E68F3544621}" type="parTrans" cxnId="{F6DA908F-43DB-4ACF-9C9C-40B6ADDD415D}">
      <dgm:prSet/>
      <dgm:spPr/>
      <dgm:t>
        <a:bodyPr/>
        <a:lstStyle/>
        <a:p>
          <a:endParaRPr lang="ru-RU"/>
        </a:p>
      </dgm:t>
    </dgm:pt>
    <dgm:pt modelId="{38BCE4F1-38D9-49B5-8253-5CA0CE00D169}" type="sibTrans" cxnId="{F6DA908F-43DB-4ACF-9C9C-40B6ADDD415D}">
      <dgm:prSet/>
      <dgm:spPr/>
      <dgm:t>
        <a:bodyPr/>
        <a:lstStyle/>
        <a:p>
          <a:endParaRPr lang="ru-RU"/>
        </a:p>
      </dgm:t>
    </dgm:pt>
    <dgm:pt modelId="{7918BA78-DD58-40A1-B981-96F1E0A9F472}">
      <dgm:prSet phldrT="[Текст]"/>
      <dgm:spPr/>
      <dgm:t>
        <a:bodyPr/>
        <a:lstStyle/>
        <a:p>
          <a:r>
            <a:rPr lang="ru-RU" dirty="0" smtClean="0"/>
            <a:t>Лыкова И.А. Парциальная образовательная программа «Умные пальчики: конструирование в детском саду»</a:t>
          </a:r>
          <a:endParaRPr lang="ru-RU" dirty="0"/>
        </a:p>
      </dgm:t>
    </dgm:pt>
    <dgm:pt modelId="{F566D4E1-6227-43E9-AA83-9FC925494852}" type="parTrans" cxnId="{A21603B3-B740-41F7-B25C-1EB044D09FEB}">
      <dgm:prSet/>
      <dgm:spPr/>
      <dgm:t>
        <a:bodyPr/>
        <a:lstStyle/>
        <a:p>
          <a:endParaRPr lang="ru-RU"/>
        </a:p>
      </dgm:t>
    </dgm:pt>
    <dgm:pt modelId="{671F6DB6-55BC-4E93-8C48-7AA881720E1C}" type="sibTrans" cxnId="{A21603B3-B740-41F7-B25C-1EB044D09FEB}">
      <dgm:prSet/>
      <dgm:spPr/>
      <dgm:t>
        <a:bodyPr/>
        <a:lstStyle/>
        <a:p>
          <a:endParaRPr lang="ru-RU"/>
        </a:p>
      </dgm:t>
    </dgm:pt>
    <dgm:pt modelId="{BAA40074-2C97-4756-97BB-AE7FBEF1FC6D}">
      <dgm:prSet phldrT="[Текст]"/>
      <dgm:spPr/>
      <dgm:t>
        <a:bodyPr/>
        <a:lstStyle/>
        <a:p>
          <a:r>
            <a:rPr lang="ru-RU" dirty="0" smtClean="0"/>
            <a:t>Лыкова И.А. «ЦВЕТНЫЕ ЛАДОШКИ». Парциальная программа худо­жественно-эстетического развития детей 2–7 лет в изобразитель­ной деятельности</a:t>
          </a:r>
          <a:endParaRPr lang="ru-RU" dirty="0"/>
        </a:p>
      </dgm:t>
    </dgm:pt>
    <dgm:pt modelId="{571C6CA4-30E2-4038-8D2F-89481E3BEF17}" type="parTrans" cxnId="{1C2BB58C-BCEB-4D79-A1B3-8EF4D673D94E}">
      <dgm:prSet/>
      <dgm:spPr/>
      <dgm:t>
        <a:bodyPr/>
        <a:lstStyle/>
        <a:p>
          <a:endParaRPr lang="ru-RU"/>
        </a:p>
      </dgm:t>
    </dgm:pt>
    <dgm:pt modelId="{747C8D1B-FB06-4D89-A9E7-5A1610D3D42D}" type="sibTrans" cxnId="{1C2BB58C-BCEB-4D79-A1B3-8EF4D673D94E}">
      <dgm:prSet/>
      <dgm:spPr/>
      <dgm:t>
        <a:bodyPr/>
        <a:lstStyle/>
        <a:p>
          <a:endParaRPr lang="ru-RU"/>
        </a:p>
      </dgm:t>
    </dgm:pt>
    <dgm:pt modelId="{A4357515-2551-41F9-946F-51A9D225D86A}" type="pres">
      <dgm:prSet presAssocID="{26C6A424-C859-4DE4-9D8E-8113B65F895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A910C9E-6AD9-48E7-8CFE-192B253F56A2}" type="pres">
      <dgm:prSet presAssocID="{89A1DFDB-5A3C-4998-92D3-552C148881C8}" presName="boxAndChildren" presStyleCnt="0"/>
      <dgm:spPr/>
    </dgm:pt>
    <dgm:pt modelId="{8148D2DD-3AED-4BCB-8E36-0985511D552F}" type="pres">
      <dgm:prSet presAssocID="{89A1DFDB-5A3C-4998-92D3-552C148881C8}" presName="parentTextBox" presStyleLbl="node1" presStyleIdx="0" presStyleCnt="2"/>
      <dgm:spPr/>
      <dgm:t>
        <a:bodyPr/>
        <a:lstStyle/>
        <a:p>
          <a:endParaRPr lang="ru-RU"/>
        </a:p>
      </dgm:t>
    </dgm:pt>
    <dgm:pt modelId="{5E0F993C-0BF1-4F47-BE38-EFDD4AC64766}" type="pres">
      <dgm:prSet presAssocID="{89A1DFDB-5A3C-4998-92D3-552C148881C8}" presName="entireBox" presStyleLbl="node1" presStyleIdx="0" presStyleCnt="2"/>
      <dgm:spPr/>
      <dgm:t>
        <a:bodyPr/>
        <a:lstStyle/>
        <a:p>
          <a:endParaRPr lang="ru-RU"/>
        </a:p>
      </dgm:t>
    </dgm:pt>
    <dgm:pt modelId="{3D3C1A9F-B250-40D1-B99C-DF590E90A3D4}" type="pres">
      <dgm:prSet presAssocID="{89A1DFDB-5A3C-4998-92D3-552C148881C8}" presName="descendantBox" presStyleCnt="0"/>
      <dgm:spPr/>
    </dgm:pt>
    <dgm:pt modelId="{D1A50FC9-9492-4B32-98C5-7302939BCC2A}" type="pres">
      <dgm:prSet presAssocID="{7918BA78-DD58-40A1-B981-96F1E0A9F472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0B9A2B-D805-4936-A8EB-BA1F49322BAF}" type="pres">
      <dgm:prSet presAssocID="{BAA40074-2C97-4756-97BB-AE7FBEF1FC6D}" presName="childTextBox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729964-562D-4794-BDA3-22C2A8D00C12}" type="pres">
      <dgm:prSet presAssocID="{234F059D-A744-44A0-841F-B6989FB6E37D}" presName="sp" presStyleCnt="0"/>
      <dgm:spPr/>
    </dgm:pt>
    <dgm:pt modelId="{EF302819-BE40-4350-9F65-0AAEB243A4A7}" type="pres">
      <dgm:prSet presAssocID="{94BEC7EF-CCB8-48F2-B1B5-4A4DBAB85AD3}" presName="arrowAndChildren" presStyleCnt="0"/>
      <dgm:spPr/>
    </dgm:pt>
    <dgm:pt modelId="{8D4A3286-AC40-4FAA-8557-84D9FD57D824}" type="pres">
      <dgm:prSet presAssocID="{94BEC7EF-CCB8-48F2-B1B5-4A4DBAB85AD3}" presName="parentTextArrow" presStyleLbl="node1" presStyleIdx="0" presStyleCnt="2"/>
      <dgm:spPr/>
      <dgm:t>
        <a:bodyPr/>
        <a:lstStyle/>
        <a:p>
          <a:endParaRPr lang="ru-RU"/>
        </a:p>
      </dgm:t>
    </dgm:pt>
    <dgm:pt modelId="{264C231A-8F7C-4BED-9A31-BC7B873B1DEC}" type="pres">
      <dgm:prSet presAssocID="{94BEC7EF-CCB8-48F2-B1B5-4A4DBAB85AD3}" presName="arrow" presStyleLbl="node1" presStyleIdx="1" presStyleCnt="2"/>
      <dgm:spPr/>
      <dgm:t>
        <a:bodyPr/>
        <a:lstStyle/>
        <a:p>
          <a:endParaRPr lang="ru-RU"/>
        </a:p>
      </dgm:t>
    </dgm:pt>
    <dgm:pt modelId="{A15867CC-CA42-49F2-BCFE-8AD2A6E46B84}" type="pres">
      <dgm:prSet presAssocID="{94BEC7EF-CCB8-48F2-B1B5-4A4DBAB85AD3}" presName="descendantArrow" presStyleCnt="0"/>
      <dgm:spPr/>
    </dgm:pt>
    <dgm:pt modelId="{E4535822-08D5-4903-A7B3-C5BD8E81D2D5}" type="pres">
      <dgm:prSet presAssocID="{C3EA5637-2A3A-429F-8B25-703F72FCB025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E53EF2-5146-4D9E-AF0B-40F2C8035C8B}" type="pres">
      <dgm:prSet presAssocID="{FC165859-E6E6-4E23-9580-1CC6E75BE400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C60400-46BC-4D6C-BC7E-B7EA5382F141}" type="presOf" srcId="{26C6A424-C859-4DE4-9D8E-8113B65F8954}" destId="{A4357515-2551-41F9-946F-51A9D225D86A}" srcOrd="0" destOrd="0" presId="urn:microsoft.com/office/officeart/2005/8/layout/process4"/>
    <dgm:cxn modelId="{826EA571-AE42-488E-990C-F031407C9F77}" type="presOf" srcId="{C3EA5637-2A3A-429F-8B25-703F72FCB025}" destId="{E4535822-08D5-4903-A7B3-C5BD8E81D2D5}" srcOrd="0" destOrd="0" presId="urn:microsoft.com/office/officeart/2005/8/layout/process4"/>
    <dgm:cxn modelId="{B0804D67-22D4-4BC6-9E7B-09F25C1EBBFE}" srcId="{94BEC7EF-CCB8-48F2-B1B5-4A4DBAB85AD3}" destId="{FC165859-E6E6-4E23-9580-1CC6E75BE400}" srcOrd="1" destOrd="0" parTransId="{F198AFBC-015E-47CC-97D6-F87941733F1E}" sibTransId="{B1ED794F-9B50-4946-997A-D4526E0EF634}"/>
    <dgm:cxn modelId="{A875EBA4-41A6-49D7-83F8-A1644ECE2812}" type="presOf" srcId="{94BEC7EF-CCB8-48F2-B1B5-4A4DBAB85AD3}" destId="{8D4A3286-AC40-4FAA-8557-84D9FD57D824}" srcOrd="0" destOrd="0" presId="urn:microsoft.com/office/officeart/2005/8/layout/process4"/>
    <dgm:cxn modelId="{8DEDA528-733A-4982-BCE9-13CA8C633D08}" type="presOf" srcId="{94BEC7EF-CCB8-48F2-B1B5-4A4DBAB85AD3}" destId="{264C231A-8F7C-4BED-9A31-BC7B873B1DEC}" srcOrd="1" destOrd="0" presId="urn:microsoft.com/office/officeart/2005/8/layout/process4"/>
    <dgm:cxn modelId="{7CE714E6-C6F9-4ABF-9801-AE2ED4DBA77F}" srcId="{94BEC7EF-CCB8-48F2-B1B5-4A4DBAB85AD3}" destId="{C3EA5637-2A3A-429F-8B25-703F72FCB025}" srcOrd="0" destOrd="0" parTransId="{AFCDDD0F-5892-4949-A1DC-ED1A955F8A1D}" sibTransId="{88BF6CC4-C1CE-4D14-96DC-AEB3D46BD4DF}"/>
    <dgm:cxn modelId="{F6DA908F-43DB-4ACF-9C9C-40B6ADDD415D}" srcId="{26C6A424-C859-4DE4-9D8E-8113B65F8954}" destId="{89A1DFDB-5A3C-4998-92D3-552C148881C8}" srcOrd="1" destOrd="0" parTransId="{76DDBAF2-2CAC-4B63-B60F-8E68F3544621}" sibTransId="{38BCE4F1-38D9-49B5-8253-5CA0CE00D169}"/>
    <dgm:cxn modelId="{CCA37E3A-0968-4CFE-86F9-BF6FEB97E9CE}" type="presOf" srcId="{89A1DFDB-5A3C-4998-92D3-552C148881C8}" destId="{5E0F993C-0BF1-4F47-BE38-EFDD4AC64766}" srcOrd="1" destOrd="0" presId="urn:microsoft.com/office/officeart/2005/8/layout/process4"/>
    <dgm:cxn modelId="{1C2BB58C-BCEB-4D79-A1B3-8EF4D673D94E}" srcId="{89A1DFDB-5A3C-4998-92D3-552C148881C8}" destId="{BAA40074-2C97-4756-97BB-AE7FBEF1FC6D}" srcOrd="1" destOrd="0" parTransId="{571C6CA4-30E2-4038-8D2F-89481E3BEF17}" sibTransId="{747C8D1B-FB06-4D89-A9E7-5A1610D3D42D}"/>
    <dgm:cxn modelId="{FCC9B262-A705-4A5E-BB17-78DE24145D8F}" type="presOf" srcId="{BAA40074-2C97-4756-97BB-AE7FBEF1FC6D}" destId="{530B9A2B-D805-4936-A8EB-BA1F49322BAF}" srcOrd="0" destOrd="0" presId="urn:microsoft.com/office/officeart/2005/8/layout/process4"/>
    <dgm:cxn modelId="{B15E014D-7A2D-40CE-9122-FEC25425AA39}" type="presOf" srcId="{FC165859-E6E6-4E23-9580-1CC6E75BE400}" destId="{A4E53EF2-5146-4D9E-AF0B-40F2C8035C8B}" srcOrd="0" destOrd="0" presId="urn:microsoft.com/office/officeart/2005/8/layout/process4"/>
    <dgm:cxn modelId="{A37217DA-4A1C-4CBD-B2BB-4E2541132959}" srcId="{26C6A424-C859-4DE4-9D8E-8113B65F8954}" destId="{94BEC7EF-CCB8-48F2-B1B5-4A4DBAB85AD3}" srcOrd="0" destOrd="0" parTransId="{14EA399D-FA6F-47AE-9B38-2EA0F1A99323}" sibTransId="{234F059D-A744-44A0-841F-B6989FB6E37D}"/>
    <dgm:cxn modelId="{A4B0E728-B8B4-42F6-875A-0B785FE283F7}" type="presOf" srcId="{7918BA78-DD58-40A1-B981-96F1E0A9F472}" destId="{D1A50FC9-9492-4B32-98C5-7302939BCC2A}" srcOrd="0" destOrd="0" presId="urn:microsoft.com/office/officeart/2005/8/layout/process4"/>
    <dgm:cxn modelId="{34A53A51-7DEE-4D7D-95B9-398E9826FF85}" type="presOf" srcId="{89A1DFDB-5A3C-4998-92D3-552C148881C8}" destId="{8148D2DD-3AED-4BCB-8E36-0985511D552F}" srcOrd="0" destOrd="0" presId="urn:microsoft.com/office/officeart/2005/8/layout/process4"/>
    <dgm:cxn modelId="{A21603B3-B740-41F7-B25C-1EB044D09FEB}" srcId="{89A1DFDB-5A3C-4998-92D3-552C148881C8}" destId="{7918BA78-DD58-40A1-B981-96F1E0A9F472}" srcOrd="0" destOrd="0" parTransId="{F566D4E1-6227-43E9-AA83-9FC925494852}" sibTransId="{671F6DB6-55BC-4E93-8C48-7AA881720E1C}"/>
    <dgm:cxn modelId="{87370324-CA89-4B5C-B94A-BAE86D9FE141}" type="presParOf" srcId="{A4357515-2551-41F9-946F-51A9D225D86A}" destId="{CA910C9E-6AD9-48E7-8CFE-192B253F56A2}" srcOrd="0" destOrd="0" presId="urn:microsoft.com/office/officeart/2005/8/layout/process4"/>
    <dgm:cxn modelId="{972E7A20-D08E-4DBC-A3DC-6DBC214479FE}" type="presParOf" srcId="{CA910C9E-6AD9-48E7-8CFE-192B253F56A2}" destId="{8148D2DD-3AED-4BCB-8E36-0985511D552F}" srcOrd="0" destOrd="0" presId="urn:microsoft.com/office/officeart/2005/8/layout/process4"/>
    <dgm:cxn modelId="{328F9EA3-3F77-405C-B6A0-CBFB7459F0CF}" type="presParOf" srcId="{CA910C9E-6AD9-48E7-8CFE-192B253F56A2}" destId="{5E0F993C-0BF1-4F47-BE38-EFDD4AC64766}" srcOrd="1" destOrd="0" presId="urn:microsoft.com/office/officeart/2005/8/layout/process4"/>
    <dgm:cxn modelId="{992E92C0-03B1-4F7B-A9F4-AF662227DD9D}" type="presParOf" srcId="{CA910C9E-6AD9-48E7-8CFE-192B253F56A2}" destId="{3D3C1A9F-B250-40D1-B99C-DF590E90A3D4}" srcOrd="2" destOrd="0" presId="urn:microsoft.com/office/officeart/2005/8/layout/process4"/>
    <dgm:cxn modelId="{DF2B692C-05AA-43DC-9C75-E8212121BD22}" type="presParOf" srcId="{3D3C1A9F-B250-40D1-B99C-DF590E90A3D4}" destId="{D1A50FC9-9492-4B32-98C5-7302939BCC2A}" srcOrd="0" destOrd="0" presId="urn:microsoft.com/office/officeart/2005/8/layout/process4"/>
    <dgm:cxn modelId="{A1EF3B62-EAA1-48FB-9435-7976188BF0DF}" type="presParOf" srcId="{3D3C1A9F-B250-40D1-B99C-DF590E90A3D4}" destId="{530B9A2B-D805-4936-A8EB-BA1F49322BAF}" srcOrd="1" destOrd="0" presId="urn:microsoft.com/office/officeart/2005/8/layout/process4"/>
    <dgm:cxn modelId="{CE5FC23D-4CE7-4F34-9BE7-AB9E268F673B}" type="presParOf" srcId="{A4357515-2551-41F9-946F-51A9D225D86A}" destId="{8F729964-562D-4794-BDA3-22C2A8D00C12}" srcOrd="1" destOrd="0" presId="urn:microsoft.com/office/officeart/2005/8/layout/process4"/>
    <dgm:cxn modelId="{1E3491F4-4D74-4C53-957F-2745203A1DB1}" type="presParOf" srcId="{A4357515-2551-41F9-946F-51A9D225D86A}" destId="{EF302819-BE40-4350-9F65-0AAEB243A4A7}" srcOrd="2" destOrd="0" presId="urn:microsoft.com/office/officeart/2005/8/layout/process4"/>
    <dgm:cxn modelId="{7A20D246-57DB-4128-A232-27B7C29B27E0}" type="presParOf" srcId="{EF302819-BE40-4350-9F65-0AAEB243A4A7}" destId="{8D4A3286-AC40-4FAA-8557-84D9FD57D824}" srcOrd="0" destOrd="0" presId="urn:microsoft.com/office/officeart/2005/8/layout/process4"/>
    <dgm:cxn modelId="{A7A8F358-EAE3-4276-9D9F-456993BD4BA9}" type="presParOf" srcId="{EF302819-BE40-4350-9F65-0AAEB243A4A7}" destId="{264C231A-8F7C-4BED-9A31-BC7B873B1DEC}" srcOrd="1" destOrd="0" presId="urn:microsoft.com/office/officeart/2005/8/layout/process4"/>
    <dgm:cxn modelId="{EE3DF26A-90B3-4050-AE21-10AAE87B9E7B}" type="presParOf" srcId="{EF302819-BE40-4350-9F65-0AAEB243A4A7}" destId="{A15867CC-CA42-49F2-BCFE-8AD2A6E46B84}" srcOrd="2" destOrd="0" presId="urn:microsoft.com/office/officeart/2005/8/layout/process4"/>
    <dgm:cxn modelId="{00E82A5B-A245-45C0-8C60-F51EF00097EB}" type="presParOf" srcId="{A15867CC-CA42-49F2-BCFE-8AD2A6E46B84}" destId="{E4535822-08D5-4903-A7B3-C5BD8E81D2D5}" srcOrd="0" destOrd="0" presId="urn:microsoft.com/office/officeart/2005/8/layout/process4"/>
    <dgm:cxn modelId="{62124958-2591-4661-BCB7-7FF5912DD703}" type="presParOf" srcId="{A15867CC-CA42-49F2-BCFE-8AD2A6E46B84}" destId="{A4E53EF2-5146-4D9E-AF0B-40F2C8035C8B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287E73B-6C79-45AD-9136-29F18BECD15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0F6919-2683-4D43-98CA-45B651AF0D76}">
      <dgm:prSet phldrT="[Текст]" phldr="1"/>
      <dgm:spPr/>
      <dgm:t>
        <a:bodyPr/>
        <a:lstStyle/>
        <a:p>
          <a:endParaRPr lang="ru-RU" dirty="0"/>
        </a:p>
      </dgm:t>
    </dgm:pt>
    <dgm:pt modelId="{4D58AA46-49EE-4FFE-ABD7-AD3BC83DB3A8}" type="parTrans" cxnId="{ACBB5B14-6ADF-43A3-BE4C-F2761181910B}">
      <dgm:prSet/>
      <dgm:spPr/>
      <dgm:t>
        <a:bodyPr/>
        <a:lstStyle/>
        <a:p>
          <a:endParaRPr lang="ru-RU"/>
        </a:p>
      </dgm:t>
    </dgm:pt>
    <dgm:pt modelId="{6C3D5CFA-DA4F-482E-BDF1-0E30D4FF8930}" type="sibTrans" cxnId="{ACBB5B14-6ADF-43A3-BE4C-F2761181910B}">
      <dgm:prSet/>
      <dgm:spPr/>
      <dgm:t>
        <a:bodyPr/>
        <a:lstStyle/>
        <a:p>
          <a:endParaRPr lang="ru-RU"/>
        </a:p>
      </dgm:t>
    </dgm:pt>
    <dgm:pt modelId="{1DCBC2BF-242F-41BE-B9A4-CB13E18B1723}">
      <dgm:prSet phldrT="[Текст]"/>
      <dgm:spPr/>
      <dgm:t>
        <a:bodyPr/>
        <a:lstStyle/>
        <a:p>
          <a:r>
            <a:rPr lang="ru-RU" b="1" i="1" dirty="0" smtClean="0"/>
            <a:t>В проведении мониторинговых исследований</a:t>
          </a:r>
          <a:endParaRPr lang="ru-RU" dirty="0"/>
        </a:p>
      </dgm:t>
    </dgm:pt>
    <dgm:pt modelId="{2D0AC080-133A-4FEB-8D00-1E643AD81D9A}" type="parTrans" cxnId="{8E13C575-AD07-4858-A34A-54B4B5AA65CB}">
      <dgm:prSet/>
      <dgm:spPr/>
      <dgm:t>
        <a:bodyPr/>
        <a:lstStyle/>
        <a:p>
          <a:endParaRPr lang="ru-RU"/>
        </a:p>
      </dgm:t>
    </dgm:pt>
    <dgm:pt modelId="{D87736C2-47D3-432F-9862-F61BF1C6E895}" type="sibTrans" cxnId="{8E13C575-AD07-4858-A34A-54B4B5AA65CB}">
      <dgm:prSet/>
      <dgm:spPr/>
      <dgm:t>
        <a:bodyPr/>
        <a:lstStyle/>
        <a:p>
          <a:endParaRPr lang="ru-RU"/>
        </a:p>
      </dgm:t>
    </dgm:pt>
    <dgm:pt modelId="{3FC9492A-DE1F-401C-B845-9E3F71873CD5}">
      <dgm:prSet phldrT="[Текст]" phldr="1"/>
      <dgm:spPr/>
      <dgm:t>
        <a:bodyPr/>
        <a:lstStyle/>
        <a:p>
          <a:endParaRPr lang="ru-RU" dirty="0"/>
        </a:p>
      </dgm:t>
    </dgm:pt>
    <dgm:pt modelId="{122CAC7B-2B0D-40B2-A86A-21DC32AD5CEF}" type="parTrans" cxnId="{4647A4F3-ACEA-4B14-B86F-84E5DCDD4C2B}">
      <dgm:prSet/>
      <dgm:spPr/>
      <dgm:t>
        <a:bodyPr/>
        <a:lstStyle/>
        <a:p>
          <a:endParaRPr lang="ru-RU"/>
        </a:p>
      </dgm:t>
    </dgm:pt>
    <dgm:pt modelId="{95E1FBFF-F9FC-41DB-B5FA-8153D231CFB8}" type="sibTrans" cxnId="{4647A4F3-ACEA-4B14-B86F-84E5DCDD4C2B}">
      <dgm:prSet/>
      <dgm:spPr/>
      <dgm:t>
        <a:bodyPr/>
        <a:lstStyle/>
        <a:p>
          <a:endParaRPr lang="ru-RU"/>
        </a:p>
      </dgm:t>
    </dgm:pt>
    <dgm:pt modelId="{7F1ED4D2-6300-47B6-B10E-93561A36D723}">
      <dgm:prSet phldrT="[Текст]"/>
      <dgm:spPr/>
      <dgm:t>
        <a:bodyPr/>
        <a:lstStyle/>
        <a:p>
          <a:r>
            <a:rPr lang="ru-RU" b="1" i="1" dirty="0" smtClean="0"/>
            <a:t>В создании условий</a:t>
          </a:r>
          <a:endParaRPr lang="ru-RU" dirty="0"/>
        </a:p>
      </dgm:t>
    </dgm:pt>
    <dgm:pt modelId="{2663BEFC-B887-466D-8637-9A72A5E10686}" type="parTrans" cxnId="{032C87EB-E103-41B0-AC1C-5869BB57A2B5}">
      <dgm:prSet/>
      <dgm:spPr/>
      <dgm:t>
        <a:bodyPr/>
        <a:lstStyle/>
        <a:p>
          <a:endParaRPr lang="ru-RU"/>
        </a:p>
      </dgm:t>
    </dgm:pt>
    <dgm:pt modelId="{4C130AE4-6B38-4667-846E-D027DB598A07}" type="sibTrans" cxnId="{032C87EB-E103-41B0-AC1C-5869BB57A2B5}">
      <dgm:prSet/>
      <dgm:spPr/>
      <dgm:t>
        <a:bodyPr/>
        <a:lstStyle/>
        <a:p>
          <a:endParaRPr lang="ru-RU"/>
        </a:p>
      </dgm:t>
    </dgm:pt>
    <dgm:pt modelId="{980B5046-0C5F-4D1C-8A4C-BB288A15DCF7}">
      <dgm:prSet phldrT="[Текст]" phldr="1"/>
      <dgm:spPr/>
      <dgm:t>
        <a:bodyPr/>
        <a:lstStyle/>
        <a:p>
          <a:endParaRPr lang="ru-RU"/>
        </a:p>
      </dgm:t>
    </dgm:pt>
    <dgm:pt modelId="{EA172B3E-39ED-4941-9159-278A91E9EE4E}" type="parTrans" cxnId="{6184DA4A-ED4D-4CBE-9FE1-09006CD6A29D}">
      <dgm:prSet/>
      <dgm:spPr/>
      <dgm:t>
        <a:bodyPr/>
        <a:lstStyle/>
        <a:p>
          <a:endParaRPr lang="ru-RU"/>
        </a:p>
      </dgm:t>
    </dgm:pt>
    <dgm:pt modelId="{D7773AB0-2B0B-43B8-A56A-3CF4123497A0}" type="sibTrans" cxnId="{6184DA4A-ED4D-4CBE-9FE1-09006CD6A29D}">
      <dgm:prSet/>
      <dgm:spPr/>
      <dgm:t>
        <a:bodyPr/>
        <a:lstStyle/>
        <a:p>
          <a:endParaRPr lang="ru-RU"/>
        </a:p>
      </dgm:t>
    </dgm:pt>
    <dgm:pt modelId="{A0142179-FE32-44FF-83D7-96FF5B1435E4}">
      <dgm:prSet phldrT="[Текст]"/>
      <dgm:spPr/>
      <dgm:t>
        <a:bodyPr/>
        <a:lstStyle/>
        <a:p>
          <a:r>
            <a:rPr lang="ru-RU" b="1" i="1" dirty="0" smtClean="0"/>
            <a:t>В управлении детского сада</a:t>
          </a:r>
          <a:endParaRPr lang="ru-RU" dirty="0"/>
        </a:p>
      </dgm:t>
    </dgm:pt>
    <dgm:pt modelId="{393E0B06-D82F-4044-A701-1FD3EE9A02CA}" type="parTrans" cxnId="{E34D5984-5038-43C2-B2D2-B898E3757B3E}">
      <dgm:prSet/>
      <dgm:spPr/>
      <dgm:t>
        <a:bodyPr/>
        <a:lstStyle/>
        <a:p>
          <a:endParaRPr lang="ru-RU"/>
        </a:p>
      </dgm:t>
    </dgm:pt>
    <dgm:pt modelId="{7D75E640-8D0D-426A-B97D-516BCED60E18}" type="sibTrans" cxnId="{E34D5984-5038-43C2-B2D2-B898E3757B3E}">
      <dgm:prSet/>
      <dgm:spPr/>
      <dgm:t>
        <a:bodyPr/>
        <a:lstStyle/>
        <a:p>
          <a:endParaRPr lang="ru-RU"/>
        </a:p>
      </dgm:t>
    </dgm:pt>
    <dgm:pt modelId="{1FF4A1DC-3D06-4F0F-9649-30AC79C6D7B9}" type="pres">
      <dgm:prSet presAssocID="{1287E73B-6C79-45AD-9136-29F18BECD15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54ED963-2A04-48C1-850C-FC9E0681F9B0}" type="pres">
      <dgm:prSet presAssocID="{A20F6919-2683-4D43-98CA-45B651AF0D76}" presName="composite" presStyleCnt="0"/>
      <dgm:spPr/>
    </dgm:pt>
    <dgm:pt modelId="{7834FC31-43E6-4B45-BF09-AE6E362C4C51}" type="pres">
      <dgm:prSet presAssocID="{A20F6919-2683-4D43-98CA-45B651AF0D7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B9799A-4E75-4DA1-BE9B-CE4AED2608CE}" type="pres">
      <dgm:prSet presAssocID="{A20F6919-2683-4D43-98CA-45B651AF0D7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045B71-182B-4DE4-B1C6-8B26B88C9C54}" type="pres">
      <dgm:prSet presAssocID="{6C3D5CFA-DA4F-482E-BDF1-0E30D4FF8930}" presName="sp" presStyleCnt="0"/>
      <dgm:spPr/>
    </dgm:pt>
    <dgm:pt modelId="{0F304AE9-031A-439D-8F37-7A7338662D21}" type="pres">
      <dgm:prSet presAssocID="{3FC9492A-DE1F-401C-B845-9E3F71873CD5}" presName="composite" presStyleCnt="0"/>
      <dgm:spPr/>
    </dgm:pt>
    <dgm:pt modelId="{480E20DF-9BBA-40DA-9A9D-1795557E91ED}" type="pres">
      <dgm:prSet presAssocID="{3FC9492A-DE1F-401C-B845-9E3F71873CD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59619D-DF2E-4A58-AAC2-1F8416160AFC}" type="pres">
      <dgm:prSet presAssocID="{3FC9492A-DE1F-401C-B845-9E3F71873CD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3CF89A-BC44-406C-A76F-F95EA7664B4C}" type="pres">
      <dgm:prSet presAssocID="{95E1FBFF-F9FC-41DB-B5FA-8153D231CFB8}" presName="sp" presStyleCnt="0"/>
      <dgm:spPr/>
    </dgm:pt>
    <dgm:pt modelId="{FCF1152C-D6A2-476F-815C-C2C12996B86B}" type="pres">
      <dgm:prSet presAssocID="{980B5046-0C5F-4D1C-8A4C-BB288A15DCF7}" presName="composite" presStyleCnt="0"/>
      <dgm:spPr/>
    </dgm:pt>
    <dgm:pt modelId="{DDAFD2B3-DF13-49A4-A4B3-3B19CC1C0FDB}" type="pres">
      <dgm:prSet presAssocID="{980B5046-0C5F-4D1C-8A4C-BB288A15DCF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642610-99F1-46CF-9B7F-78350EE727EB}" type="pres">
      <dgm:prSet presAssocID="{980B5046-0C5F-4D1C-8A4C-BB288A15DCF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1F02A7-D8BE-4DBD-8E87-7C49BF1FF64C}" type="presOf" srcId="{7F1ED4D2-6300-47B6-B10E-93561A36D723}" destId="{F859619D-DF2E-4A58-AAC2-1F8416160AFC}" srcOrd="0" destOrd="0" presId="urn:microsoft.com/office/officeart/2005/8/layout/chevron2"/>
    <dgm:cxn modelId="{6184DA4A-ED4D-4CBE-9FE1-09006CD6A29D}" srcId="{1287E73B-6C79-45AD-9136-29F18BECD153}" destId="{980B5046-0C5F-4D1C-8A4C-BB288A15DCF7}" srcOrd="2" destOrd="0" parTransId="{EA172B3E-39ED-4941-9159-278A91E9EE4E}" sibTransId="{D7773AB0-2B0B-43B8-A56A-3CF4123497A0}"/>
    <dgm:cxn modelId="{F5FF4FF5-5095-431C-8E40-0C075F106F15}" type="presOf" srcId="{1DCBC2BF-242F-41BE-B9A4-CB13E18B1723}" destId="{ACB9799A-4E75-4DA1-BE9B-CE4AED2608CE}" srcOrd="0" destOrd="0" presId="urn:microsoft.com/office/officeart/2005/8/layout/chevron2"/>
    <dgm:cxn modelId="{E1A91901-43FE-4EF3-8A95-04ADB306B686}" type="presOf" srcId="{3FC9492A-DE1F-401C-B845-9E3F71873CD5}" destId="{480E20DF-9BBA-40DA-9A9D-1795557E91ED}" srcOrd="0" destOrd="0" presId="urn:microsoft.com/office/officeart/2005/8/layout/chevron2"/>
    <dgm:cxn modelId="{032C87EB-E103-41B0-AC1C-5869BB57A2B5}" srcId="{3FC9492A-DE1F-401C-B845-9E3F71873CD5}" destId="{7F1ED4D2-6300-47B6-B10E-93561A36D723}" srcOrd="0" destOrd="0" parTransId="{2663BEFC-B887-466D-8637-9A72A5E10686}" sibTransId="{4C130AE4-6B38-4667-846E-D027DB598A07}"/>
    <dgm:cxn modelId="{B2B07078-6C29-4535-A668-A788D30A97F3}" type="presOf" srcId="{A0142179-FE32-44FF-83D7-96FF5B1435E4}" destId="{F0642610-99F1-46CF-9B7F-78350EE727EB}" srcOrd="0" destOrd="0" presId="urn:microsoft.com/office/officeart/2005/8/layout/chevron2"/>
    <dgm:cxn modelId="{B410E20F-D4C6-447E-AA22-3E336E065D67}" type="presOf" srcId="{A20F6919-2683-4D43-98CA-45B651AF0D76}" destId="{7834FC31-43E6-4B45-BF09-AE6E362C4C51}" srcOrd="0" destOrd="0" presId="urn:microsoft.com/office/officeart/2005/8/layout/chevron2"/>
    <dgm:cxn modelId="{B7B2F6BD-9FBD-4B48-A2CC-CD75D596E647}" type="presOf" srcId="{1287E73B-6C79-45AD-9136-29F18BECD153}" destId="{1FF4A1DC-3D06-4F0F-9649-30AC79C6D7B9}" srcOrd="0" destOrd="0" presId="urn:microsoft.com/office/officeart/2005/8/layout/chevron2"/>
    <dgm:cxn modelId="{461BF76F-288F-4B3F-8776-27594926971A}" type="presOf" srcId="{980B5046-0C5F-4D1C-8A4C-BB288A15DCF7}" destId="{DDAFD2B3-DF13-49A4-A4B3-3B19CC1C0FDB}" srcOrd="0" destOrd="0" presId="urn:microsoft.com/office/officeart/2005/8/layout/chevron2"/>
    <dgm:cxn modelId="{ACBB5B14-6ADF-43A3-BE4C-F2761181910B}" srcId="{1287E73B-6C79-45AD-9136-29F18BECD153}" destId="{A20F6919-2683-4D43-98CA-45B651AF0D76}" srcOrd="0" destOrd="0" parTransId="{4D58AA46-49EE-4FFE-ABD7-AD3BC83DB3A8}" sibTransId="{6C3D5CFA-DA4F-482E-BDF1-0E30D4FF8930}"/>
    <dgm:cxn modelId="{8E13C575-AD07-4858-A34A-54B4B5AA65CB}" srcId="{A20F6919-2683-4D43-98CA-45B651AF0D76}" destId="{1DCBC2BF-242F-41BE-B9A4-CB13E18B1723}" srcOrd="0" destOrd="0" parTransId="{2D0AC080-133A-4FEB-8D00-1E643AD81D9A}" sibTransId="{D87736C2-47D3-432F-9862-F61BF1C6E895}"/>
    <dgm:cxn modelId="{4647A4F3-ACEA-4B14-B86F-84E5DCDD4C2B}" srcId="{1287E73B-6C79-45AD-9136-29F18BECD153}" destId="{3FC9492A-DE1F-401C-B845-9E3F71873CD5}" srcOrd="1" destOrd="0" parTransId="{122CAC7B-2B0D-40B2-A86A-21DC32AD5CEF}" sibTransId="{95E1FBFF-F9FC-41DB-B5FA-8153D231CFB8}"/>
    <dgm:cxn modelId="{E34D5984-5038-43C2-B2D2-B898E3757B3E}" srcId="{980B5046-0C5F-4D1C-8A4C-BB288A15DCF7}" destId="{A0142179-FE32-44FF-83D7-96FF5B1435E4}" srcOrd="0" destOrd="0" parTransId="{393E0B06-D82F-4044-A701-1FD3EE9A02CA}" sibTransId="{7D75E640-8D0D-426A-B97D-516BCED60E18}"/>
    <dgm:cxn modelId="{5A34C30F-54B1-494C-8440-367EFB54006F}" type="presParOf" srcId="{1FF4A1DC-3D06-4F0F-9649-30AC79C6D7B9}" destId="{054ED963-2A04-48C1-850C-FC9E0681F9B0}" srcOrd="0" destOrd="0" presId="urn:microsoft.com/office/officeart/2005/8/layout/chevron2"/>
    <dgm:cxn modelId="{B294E16E-8BEF-4639-AD8C-8ECEC7E551C5}" type="presParOf" srcId="{054ED963-2A04-48C1-850C-FC9E0681F9B0}" destId="{7834FC31-43E6-4B45-BF09-AE6E362C4C51}" srcOrd="0" destOrd="0" presId="urn:microsoft.com/office/officeart/2005/8/layout/chevron2"/>
    <dgm:cxn modelId="{655B435C-6D10-4AE1-97B8-DAB83A027CCF}" type="presParOf" srcId="{054ED963-2A04-48C1-850C-FC9E0681F9B0}" destId="{ACB9799A-4E75-4DA1-BE9B-CE4AED2608CE}" srcOrd="1" destOrd="0" presId="urn:microsoft.com/office/officeart/2005/8/layout/chevron2"/>
    <dgm:cxn modelId="{FBC38ED2-4072-4B8B-8DB3-2D61208348D5}" type="presParOf" srcId="{1FF4A1DC-3D06-4F0F-9649-30AC79C6D7B9}" destId="{3F045B71-182B-4DE4-B1C6-8B26B88C9C54}" srcOrd="1" destOrd="0" presId="urn:microsoft.com/office/officeart/2005/8/layout/chevron2"/>
    <dgm:cxn modelId="{CA69A89F-495D-49D8-A6C8-B3705CB36BD1}" type="presParOf" srcId="{1FF4A1DC-3D06-4F0F-9649-30AC79C6D7B9}" destId="{0F304AE9-031A-439D-8F37-7A7338662D21}" srcOrd="2" destOrd="0" presId="urn:microsoft.com/office/officeart/2005/8/layout/chevron2"/>
    <dgm:cxn modelId="{BA453D51-8A87-4A6C-991C-79FF10446D1B}" type="presParOf" srcId="{0F304AE9-031A-439D-8F37-7A7338662D21}" destId="{480E20DF-9BBA-40DA-9A9D-1795557E91ED}" srcOrd="0" destOrd="0" presId="urn:microsoft.com/office/officeart/2005/8/layout/chevron2"/>
    <dgm:cxn modelId="{8CDB3A03-E9D6-4F02-BAF1-C8E05C67D21D}" type="presParOf" srcId="{0F304AE9-031A-439D-8F37-7A7338662D21}" destId="{F859619D-DF2E-4A58-AAC2-1F8416160AFC}" srcOrd="1" destOrd="0" presId="urn:microsoft.com/office/officeart/2005/8/layout/chevron2"/>
    <dgm:cxn modelId="{66D2B28A-D689-491D-A24B-1631FE74F199}" type="presParOf" srcId="{1FF4A1DC-3D06-4F0F-9649-30AC79C6D7B9}" destId="{F13CF89A-BC44-406C-A76F-F95EA7664B4C}" srcOrd="3" destOrd="0" presId="urn:microsoft.com/office/officeart/2005/8/layout/chevron2"/>
    <dgm:cxn modelId="{D7EB059A-5D9E-4D49-815B-53D7AF3DA003}" type="presParOf" srcId="{1FF4A1DC-3D06-4F0F-9649-30AC79C6D7B9}" destId="{FCF1152C-D6A2-476F-815C-C2C12996B86B}" srcOrd="4" destOrd="0" presId="urn:microsoft.com/office/officeart/2005/8/layout/chevron2"/>
    <dgm:cxn modelId="{BA4D1EB7-9324-45CC-BDA8-888AAE32AE39}" type="presParOf" srcId="{FCF1152C-D6A2-476F-815C-C2C12996B86B}" destId="{DDAFD2B3-DF13-49A4-A4B3-3B19CC1C0FDB}" srcOrd="0" destOrd="0" presId="urn:microsoft.com/office/officeart/2005/8/layout/chevron2"/>
    <dgm:cxn modelId="{0216081E-3BF6-436A-B737-D53D442D8C57}" type="presParOf" srcId="{FCF1152C-D6A2-476F-815C-C2C12996B86B}" destId="{F0642610-99F1-46CF-9B7F-78350EE727E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287E73B-6C79-45AD-9136-29F18BECD15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0F6919-2683-4D43-98CA-45B651AF0D76}">
      <dgm:prSet phldrT="[Текст]" phldr="1"/>
      <dgm:spPr/>
      <dgm:t>
        <a:bodyPr/>
        <a:lstStyle/>
        <a:p>
          <a:endParaRPr lang="ru-RU" dirty="0"/>
        </a:p>
      </dgm:t>
    </dgm:pt>
    <dgm:pt modelId="{4D58AA46-49EE-4FFE-ABD7-AD3BC83DB3A8}" type="parTrans" cxnId="{ACBB5B14-6ADF-43A3-BE4C-F2761181910B}">
      <dgm:prSet/>
      <dgm:spPr/>
      <dgm:t>
        <a:bodyPr/>
        <a:lstStyle/>
        <a:p>
          <a:endParaRPr lang="ru-RU"/>
        </a:p>
      </dgm:t>
    </dgm:pt>
    <dgm:pt modelId="{6C3D5CFA-DA4F-482E-BDF1-0E30D4FF8930}" type="sibTrans" cxnId="{ACBB5B14-6ADF-43A3-BE4C-F2761181910B}">
      <dgm:prSet/>
      <dgm:spPr/>
      <dgm:t>
        <a:bodyPr/>
        <a:lstStyle/>
        <a:p>
          <a:endParaRPr lang="ru-RU"/>
        </a:p>
      </dgm:t>
    </dgm:pt>
    <dgm:pt modelId="{1DCBC2BF-242F-41BE-B9A4-CB13E18B1723}">
      <dgm:prSet phldrT="[Текст]" custT="1"/>
      <dgm:spPr/>
      <dgm:t>
        <a:bodyPr/>
        <a:lstStyle/>
        <a:p>
          <a:r>
            <a:rPr lang="ru-RU" sz="2200" b="1" i="1" dirty="0" smtClean="0"/>
            <a:t>В просветительской деятельности</a:t>
          </a:r>
          <a:endParaRPr lang="ru-RU" sz="2200" dirty="0"/>
        </a:p>
      </dgm:t>
    </dgm:pt>
    <dgm:pt modelId="{2D0AC080-133A-4FEB-8D00-1E643AD81D9A}" type="parTrans" cxnId="{8E13C575-AD07-4858-A34A-54B4B5AA65CB}">
      <dgm:prSet/>
      <dgm:spPr/>
      <dgm:t>
        <a:bodyPr/>
        <a:lstStyle/>
        <a:p>
          <a:endParaRPr lang="ru-RU"/>
        </a:p>
      </dgm:t>
    </dgm:pt>
    <dgm:pt modelId="{D87736C2-47D3-432F-9862-F61BF1C6E895}" type="sibTrans" cxnId="{8E13C575-AD07-4858-A34A-54B4B5AA65CB}">
      <dgm:prSet/>
      <dgm:spPr/>
      <dgm:t>
        <a:bodyPr/>
        <a:lstStyle/>
        <a:p>
          <a:endParaRPr lang="ru-RU"/>
        </a:p>
      </dgm:t>
    </dgm:pt>
    <dgm:pt modelId="{1FF4A1DC-3D06-4F0F-9649-30AC79C6D7B9}" type="pres">
      <dgm:prSet presAssocID="{1287E73B-6C79-45AD-9136-29F18BECD15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54ED963-2A04-48C1-850C-FC9E0681F9B0}" type="pres">
      <dgm:prSet presAssocID="{A20F6919-2683-4D43-98CA-45B651AF0D76}" presName="composite" presStyleCnt="0"/>
      <dgm:spPr/>
    </dgm:pt>
    <dgm:pt modelId="{7834FC31-43E6-4B45-BF09-AE6E362C4C51}" type="pres">
      <dgm:prSet presAssocID="{A20F6919-2683-4D43-98CA-45B651AF0D76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B9799A-4E75-4DA1-BE9B-CE4AED2608CE}" type="pres">
      <dgm:prSet presAssocID="{A20F6919-2683-4D43-98CA-45B651AF0D76}" presName="descendantText" presStyleLbl="alignAcc1" presStyleIdx="0" presStyleCnt="1" custLinFactNeighborX="2936" custLinFactNeighborY="119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91EFD6-4E4D-43A5-913A-2B9D8B83A716}" type="presOf" srcId="{A20F6919-2683-4D43-98CA-45B651AF0D76}" destId="{7834FC31-43E6-4B45-BF09-AE6E362C4C51}" srcOrd="0" destOrd="0" presId="urn:microsoft.com/office/officeart/2005/8/layout/chevron2"/>
    <dgm:cxn modelId="{8E13C575-AD07-4858-A34A-54B4B5AA65CB}" srcId="{A20F6919-2683-4D43-98CA-45B651AF0D76}" destId="{1DCBC2BF-242F-41BE-B9A4-CB13E18B1723}" srcOrd="0" destOrd="0" parTransId="{2D0AC080-133A-4FEB-8D00-1E643AD81D9A}" sibTransId="{D87736C2-47D3-432F-9862-F61BF1C6E895}"/>
    <dgm:cxn modelId="{20E48EA6-DCFA-4964-AAFB-C028E6B80F6B}" type="presOf" srcId="{1287E73B-6C79-45AD-9136-29F18BECD153}" destId="{1FF4A1DC-3D06-4F0F-9649-30AC79C6D7B9}" srcOrd="0" destOrd="0" presId="urn:microsoft.com/office/officeart/2005/8/layout/chevron2"/>
    <dgm:cxn modelId="{ACBB5B14-6ADF-43A3-BE4C-F2761181910B}" srcId="{1287E73B-6C79-45AD-9136-29F18BECD153}" destId="{A20F6919-2683-4D43-98CA-45B651AF0D76}" srcOrd="0" destOrd="0" parTransId="{4D58AA46-49EE-4FFE-ABD7-AD3BC83DB3A8}" sibTransId="{6C3D5CFA-DA4F-482E-BDF1-0E30D4FF8930}"/>
    <dgm:cxn modelId="{585F1BFA-A588-409E-AEEC-0B502102422F}" type="presOf" srcId="{1DCBC2BF-242F-41BE-B9A4-CB13E18B1723}" destId="{ACB9799A-4E75-4DA1-BE9B-CE4AED2608CE}" srcOrd="0" destOrd="0" presId="urn:microsoft.com/office/officeart/2005/8/layout/chevron2"/>
    <dgm:cxn modelId="{37A38EC2-9C4D-4F0B-A39B-67873E892E89}" type="presParOf" srcId="{1FF4A1DC-3D06-4F0F-9649-30AC79C6D7B9}" destId="{054ED963-2A04-48C1-850C-FC9E0681F9B0}" srcOrd="0" destOrd="0" presId="urn:microsoft.com/office/officeart/2005/8/layout/chevron2"/>
    <dgm:cxn modelId="{15F3A7DB-E6A0-48C8-9FE1-6E93EFBE7BD7}" type="presParOf" srcId="{054ED963-2A04-48C1-850C-FC9E0681F9B0}" destId="{7834FC31-43E6-4B45-BF09-AE6E362C4C51}" srcOrd="0" destOrd="0" presId="urn:microsoft.com/office/officeart/2005/8/layout/chevron2"/>
    <dgm:cxn modelId="{B3355A01-373F-4DE1-92EA-66BF58236481}" type="presParOf" srcId="{054ED963-2A04-48C1-850C-FC9E0681F9B0}" destId="{ACB9799A-4E75-4DA1-BE9B-CE4AED2608C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287E73B-6C79-45AD-9136-29F18BECD15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0F6919-2683-4D43-98CA-45B651AF0D76}">
      <dgm:prSet phldrT="[Текст]" phldr="1"/>
      <dgm:spPr/>
      <dgm:t>
        <a:bodyPr/>
        <a:lstStyle/>
        <a:p>
          <a:endParaRPr lang="ru-RU" dirty="0"/>
        </a:p>
      </dgm:t>
    </dgm:pt>
    <dgm:pt modelId="{4D58AA46-49EE-4FFE-ABD7-AD3BC83DB3A8}" type="parTrans" cxnId="{ACBB5B14-6ADF-43A3-BE4C-F2761181910B}">
      <dgm:prSet/>
      <dgm:spPr/>
      <dgm:t>
        <a:bodyPr/>
        <a:lstStyle/>
        <a:p>
          <a:endParaRPr lang="ru-RU"/>
        </a:p>
      </dgm:t>
    </dgm:pt>
    <dgm:pt modelId="{6C3D5CFA-DA4F-482E-BDF1-0E30D4FF8930}" type="sibTrans" cxnId="{ACBB5B14-6ADF-43A3-BE4C-F2761181910B}">
      <dgm:prSet/>
      <dgm:spPr/>
      <dgm:t>
        <a:bodyPr/>
        <a:lstStyle/>
        <a:p>
          <a:endParaRPr lang="ru-RU"/>
        </a:p>
      </dgm:t>
    </dgm:pt>
    <dgm:pt modelId="{1DCBC2BF-242F-41BE-B9A4-CB13E18B1723}">
      <dgm:prSet phldrT="[Текст]" custT="1"/>
      <dgm:spPr/>
      <dgm:t>
        <a:bodyPr/>
        <a:lstStyle/>
        <a:p>
          <a:r>
            <a:rPr lang="ru-RU" sz="2200" b="1" i="1" dirty="0" smtClean="0"/>
            <a:t>В воспитательно-образовательном процессе детского сада</a:t>
          </a:r>
          <a:endParaRPr lang="ru-RU" sz="2200" dirty="0"/>
        </a:p>
      </dgm:t>
    </dgm:pt>
    <dgm:pt modelId="{2D0AC080-133A-4FEB-8D00-1E643AD81D9A}" type="parTrans" cxnId="{8E13C575-AD07-4858-A34A-54B4B5AA65CB}">
      <dgm:prSet/>
      <dgm:spPr/>
      <dgm:t>
        <a:bodyPr/>
        <a:lstStyle/>
        <a:p>
          <a:endParaRPr lang="ru-RU"/>
        </a:p>
      </dgm:t>
    </dgm:pt>
    <dgm:pt modelId="{D87736C2-47D3-432F-9862-F61BF1C6E895}" type="sibTrans" cxnId="{8E13C575-AD07-4858-A34A-54B4B5AA65CB}">
      <dgm:prSet/>
      <dgm:spPr/>
      <dgm:t>
        <a:bodyPr/>
        <a:lstStyle/>
        <a:p>
          <a:endParaRPr lang="ru-RU"/>
        </a:p>
      </dgm:t>
    </dgm:pt>
    <dgm:pt modelId="{1FF4A1DC-3D06-4F0F-9649-30AC79C6D7B9}" type="pres">
      <dgm:prSet presAssocID="{1287E73B-6C79-45AD-9136-29F18BECD15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54ED963-2A04-48C1-850C-FC9E0681F9B0}" type="pres">
      <dgm:prSet presAssocID="{A20F6919-2683-4D43-98CA-45B651AF0D76}" presName="composite" presStyleCnt="0"/>
      <dgm:spPr/>
    </dgm:pt>
    <dgm:pt modelId="{7834FC31-43E6-4B45-BF09-AE6E362C4C51}" type="pres">
      <dgm:prSet presAssocID="{A20F6919-2683-4D43-98CA-45B651AF0D76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B9799A-4E75-4DA1-BE9B-CE4AED2608CE}" type="pres">
      <dgm:prSet presAssocID="{A20F6919-2683-4D43-98CA-45B651AF0D76}" presName="descendantText" presStyleLbl="alignAcc1" presStyleIdx="0" presStyleCnt="1" custLinFactNeighborX="2936" custLinFactNeighborY="119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E13C575-AD07-4858-A34A-54B4B5AA65CB}" srcId="{A20F6919-2683-4D43-98CA-45B651AF0D76}" destId="{1DCBC2BF-242F-41BE-B9A4-CB13E18B1723}" srcOrd="0" destOrd="0" parTransId="{2D0AC080-133A-4FEB-8D00-1E643AD81D9A}" sibTransId="{D87736C2-47D3-432F-9862-F61BF1C6E895}"/>
    <dgm:cxn modelId="{874830F5-30CC-4427-AE23-45AE4A654F29}" type="presOf" srcId="{A20F6919-2683-4D43-98CA-45B651AF0D76}" destId="{7834FC31-43E6-4B45-BF09-AE6E362C4C51}" srcOrd="0" destOrd="0" presId="urn:microsoft.com/office/officeart/2005/8/layout/chevron2"/>
    <dgm:cxn modelId="{7EA7EFB2-7BAF-4D7A-A947-482654B2638F}" type="presOf" srcId="{1287E73B-6C79-45AD-9136-29F18BECD153}" destId="{1FF4A1DC-3D06-4F0F-9649-30AC79C6D7B9}" srcOrd="0" destOrd="0" presId="urn:microsoft.com/office/officeart/2005/8/layout/chevron2"/>
    <dgm:cxn modelId="{0EFCD1F8-B491-4CD9-89F2-89E846A6C38C}" type="presOf" srcId="{1DCBC2BF-242F-41BE-B9A4-CB13E18B1723}" destId="{ACB9799A-4E75-4DA1-BE9B-CE4AED2608CE}" srcOrd="0" destOrd="0" presId="urn:microsoft.com/office/officeart/2005/8/layout/chevron2"/>
    <dgm:cxn modelId="{ACBB5B14-6ADF-43A3-BE4C-F2761181910B}" srcId="{1287E73B-6C79-45AD-9136-29F18BECD153}" destId="{A20F6919-2683-4D43-98CA-45B651AF0D76}" srcOrd="0" destOrd="0" parTransId="{4D58AA46-49EE-4FFE-ABD7-AD3BC83DB3A8}" sibTransId="{6C3D5CFA-DA4F-482E-BDF1-0E30D4FF8930}"/>
    <dgm:cxn modelId="{3BA514CE-AB17-4017-B2AE-DB5DD98AC6AE}" type="presParOf" srcId="{1FF4A1DC-3D06-4F0F-9649-30AC79C6D7B9}" destId="{054ED963-2A04-48C1-850C-FC9E0681F9B0}" srcOrd="0" destOrd="0" presId="urn:microsoft.com/office/officeart/2005/8/layout/chevron2"/>
    <dgm:cxn modelId="{63ABC5AE-64EC-4C3A-B49A-8E77A29B233E}" type="presParOf" srcId="{054ED963-2A04-48C1-850C-FC9E0681F9B0}" destId="{7834FC31-43E6-4B45-BF09-AE6E362C4C51}" srcOrd="0" destOrd="0" presId="urn:microsoft.com/office/officeart/2005/8/layout/chevron2"/>
    <dgm:cxn modelId="{276B37EC-B389-40E5-8491-22FD8E75EDC3}" type="presParOf" srcId="{054ED963-2A04-48C1-850C-FC9E0681F9B0}" destId="{ACB9799A-4E75-4DA1-BE9B-CE4AED2608C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2AE520-E5D9-41AA-B8F4-033B2FC5CF64}">
      <dsp:nvSpPr>
        <dsp:cNvPr id="0" name=""/>
        <dsp:cNvSpPr/>
      </dsp:nvSpPr>
      <dsp:spPr>
        <a:xfrm rot="5400000">
          <a:off x="1618271" y="-545169"/>
          <a:ext cx="552528" cy="17830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25 детей</a:t>
          </a:r>
          <a:endParaRPr lang="ru-RU" sz="2200" kern="1200" dirty="0"/>
        </a:p>
      </dsp:txBody>
      <dsp:txXfrm rot="5400000">
        <a:off x="1618271" y="-545169"/>
        <a:ext cx="552528" cy="1783092"/>
      </dsp:txXfrm>
    </dsp:sp>
    <dsp:sp modelId="{33D9881F-BA22-462B-AA0F-61F1D8AB71BC}">
      <dsp:nvSpPr>
        <dsp:cNvPr id="0" name=""/>
        <dsp:cNvSpPr/>
      </dsp:nvSpPr>
      <dsp:spPr>
        <a:xfrm>
          <a:off x="0" y="1046"/>
          <a:ext cx="1002989" cy="6906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30480" bIns="1524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1 группа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Комбинированная (ТНР), 4-5 лет</a:t>
          </a:r>
          <a:endParaRPr lang="ru-RU" sz="800" kern="1200" dirty="0"/>
        </a:p>
      </dsp:txBody>
      <dsp:txXfrm>
        <a:off x="0" y="1046"/>
        <a:ext cx="1002989" cy="690660"/>
      </dsp:txXfrm>
    </dsp:sp>
    <dsp:sp modelId="{10ABD500-1D40-4504-9CCD-1599BA06FBF3}">
      <dsp:nvSpPr>
        <dsp:cNvPr id="0" name=""/>
        <dsp:cNvSpPr/>
      </dsp:nvSpPr>
      <dsp:spPr>
        <a:xfrm rot="5400000">
          <a:off x="1618271" y="180023"/>
          <a:ext cx="552528" cy="17830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23 ребенка</a:t>
          </a:r>
          <a:endParaRPr lang="ru-RU" sz="2200" kern="1200" dirty="0"/>
        </a:p>
      </dsp:txBody>
      <dsp:txXfrm rot="5400000">
        <a:off x="1618271" y="180023"/>
        <a:ext cx="552528" cy="1783092"/>
      </dsp:txXfrm>
    </dsp:sp>
    <dsp:sp modelId="{DAD70F78-621B-452F-AF0D-A3A5C1898F75}">
      <dsp:nvSpPr>
        <dsp:cNvPr id="0" name=""/>
        <dsp:cNvSpPr/>
      </dsp:nvSpPr>
      <dsp:spPr>
        <a:xfrm>
          <a:off x="0" y="726239"/>
          <a:ext cx="1002989" cy="6906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30480" bIns="1524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2 группа, 2-3 года </a:t>
          </a:r>
          <a:endParaRPr lang="ru-RU" sz="800" kern="1200" dirty="0"/>
        </a:p>
      </dsp:txBody>
      <dsp:txXfrm>
        <a:off x="0" y="726239"/>
        <a:ext cx="1002989" cy="690660"/>
      </dsp:txXfrm>
    </dsp:sp>
    <dsp:sp modelId="{C859917D-D7D8-403D-AFA8-A64846EDC879}">
      <dsp:nvSpPr>
        <dsp:cNvPr id="0" name=""/>
        <dsp:cNvSpPr/>
      </dsp:nvSpPr>
      <dsp:spPr>
        <a:xfrm rot="5400000">
          <a:off x="1618271" y="905217"/>
          <a:ext cx="552528" cy="17830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24 ребенка</a:t>
          </a:r>
          <a:endParaRPr lang="ru-RU" sz="2200" kern="1200" dirty="0"/>
        </a:p>
      </dsp:txBody>
      <dsp:txXfrm rot="5400000">
        <a:off x="1618271" y="905217"/>
        <a:ext cx="552528" cy="1783092"/>
      </dsp:txXfrm>
    </dsp:sp>
    <dsp:sp modelId="{F10375DC-1128-4330-8CC4-8481068FD4B7}">
      <dsp:nvSpPr>
        <dsp:cNvPr id="0" name=""/>
        <dsp:cNvSpPr/>
      </dsp:nvSpPr>
      <dsp:spPr>
        <a:xfrm>
          <a:off x="0" y="1451433"/>
          <a:ext cx="1002989" cy="6906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30480" bIns="1524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3 группа, 2-3 </a:t>
          </a:r>
          <a:r>
            <a:rPr lang="ru-RU" sz="800" kern="1200" dirty="0" err="1" smtClean="0"/>
            <a:t>годп</a:t>
          </a:r>
          <a:endParaRPr lang="ru-RU" sz="800" kern="1200" dirty="0"/>
        </a:p>
      </dsp:txBody>
      <dsp:txXfrm>
        <a:off x="0" y="1451433"/>
        <a:ext cx="1002989" cy="69066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C5E901C-8A4C-485B-921D-C0E4A2CC20FA}">
      <dsp:nvSpPr>
        <dsp:cNvPr id="0" name=""/>
        <dsp:cNvSpPr/>
      </dsp:nvSpPr>
      <dsp:spPr>
        <a:xfrm>
          <a:off x="805609" y="139"/>
          <a:ext cx="1750091" cy="10500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Наглядная информация</a:t>
          </a:r>
          <a:endParaRPr lang="ru-RU" sz="2000" kern="1200" dirty="0"/>
        </a:p>
      </dsp:txBody>
      <dsp:txXfrm>
        <a:off x="805609" y="139"/>
        <a:ext cx="1750091" cy="1050054"/>
      </dsp:txXfrm>
    </dsp:sp>
    <dsp:sp modelId="{D3FD2EF2-CD6E-4AEC-A862-CA75094A686A}">
      <dsp:nvSpPr>
        <dsp:cNvPr id="0" name=""/>
        <dsp:cNvSpPr/>
      </dsp:nvSpPr>
      <dsp:spPr>
        <a:xfrm>
          <a:off x="2730710" y="139"/>
          <a:ext cx="1750091" cy="10500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Страничка на сайте ДОО</a:t>
          </a:r>
          <a:endParaRPr lang="ru-RU" sz="2000" kern="1200" dirty="0"/>
        </a:p>
      </dsp:txBody>
      <dsp:txXfrm>
        <a:off x="2730710" y="139"/>
        <a:ext cx="1750091" cy="1050054"/>
      </dsp:txXfrm>
    </dsp:sp>
    <dsp:sp modelId="{21B45169-765D-498E-984B-44D4B3CC6B18}">
      <dsp:nvSpPr>
        <dsp:cNvPr id="0" name=""/>
        <dsp:cNvSpPr/>
      </dsp:nvSpPr>
      <dsp:spPr>
        <a:xfrm>
          <a:off x="805609" y="1225203"/>
          <a:ext cx="1750091" cy="10500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Консультации, семинары, конференции</a:t>
          </a:r>
          <a:endParaRPr lang="ru-RU" sz="2000" kern="1200" dirty="0"/>
        </a:p>
      </dsp:txBody>
      <dsp:txXfrm>
        <a:off x="805609" y="1225203"/>
        <a:ext cx="1750091" cy="1050054"/>
      </dsp:txXfrm>
    </dsp:sp>
    <dsp:sp modelId="{371773ED-666D-4FF4-AAE8-944B7B6B2A85}">
      <dsp:nvSpPr>
        <dsp:cNvPr id="0" name=""/>
        <dsp:cNvSpPr/>
      </dsp:nvSpPr>
      <dsp:spPr>
        <a:xfrm>
          <a:off x="2730710" y="1225203"/>
          <a:ext cx="1750091" cy="10500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Опыт семейного воспитания</a:t>
          </a:r>
          <a:endParaRPr lang="ru-RU" sz="2000" kern="1200" dirty="0"/>
        </a:p>
      </dsp:txBody>
      <dsp:txXfrm>
        <a:off x="2730710" y="1225203"/>
        <a:ext cx="1750091" cy="1050054"/>
      </dsp:txXfrm>
    </dsp:sp>
    <dsp:sp modelId="{4CEA9E4B-D380-4ECB-B5C9-ABCDBB7C868C}">
      <dsp:nvSpPr>
        <dsp:cNvPr id="0" name=""/>
        <dsp:cNvSpPr/>
      </dsp:nvSpPr>
      <dsp:spPr>
        <a:xfrm>
          <a:off x="1768160" y="2450267"/>
          <a:ext cx="1750091" cy="10500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Родительские собрания</a:t>
          </a:r>
          <a:endParaRPr lang="ru-RU" sz="2000" kern="1200" dirty="0"/>
        </a:p>
      </dsp:txBody>
      <dsp:txXfrm>
        <a:off x="1768160" y="2450267"/>
        <a:ext cx="1750091" cy="1050054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C5E901C-8A4C-485B-921D-C0E4A2CC20FA}">
      <dsp:nvSpPr>
        <dsp:cNvPr id="0" name=""/>
        <dsp:cNvSpPr/>
      </dsp:nvSpPr>
      <dsp:spPr>
        <a:xfrm>
          <a:off x="805609" y="139"/>
          <a:ext cx="1750091" cy="10500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Дни открытых дверей</a:t>
          </a:r>
          <a:endParaRPr lang="ru-RU" sz="2100" kern="1200" dirty="0"/>
        </a:p>
      </dsp:txBody>
      <dsp:txXfrm>
        <a:off x="805609" y="139"/>
        <a:ext cx="1750091" cy="1050054"/>
      </dsp:txXfrm>
    </dsp:sp>
    <dsp:sp modelId="{D3FD2EF2-CD6E-4AEC-A862-CA75094A686A}">
      <dsp:nvSpPr>
        <dsp:cNvPr id="0" name=""/>
        <dsp:cNvSpPr/>
      </dsp:nvSpPr>
      <dsp:spPr>
        <a:xfrm>
          <a:off x="2730710" y="139"/>
          <a:ext cx="1750091" cy="10500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Совместные праздники, развлечения</a:t>
          </a:r>
          <a:endParaRPr lang="ru-RU" sz="2100" kern="1200" dirty="0"/>
        </a:p>
      </dsp:txBody>
      <dsp:txXfrm>
        <a:off x="2730710" y="139"/>
        <a:ext cx="1750091" cy="1050054"/>
      </dsp:txXfrm>
    </dsp:sp>
    <dsp:sp modelId="{21B45169-765D-498E-984B-44D4B3CC6B18}">
      <dsp:nvSpPr>
        <dsp:cNvPr id="0" name=""/>
        <dsp:cNvSpPr/>
      </dsp:nvSpPr>
      <dsp:spPr>
        <a:xfrm>
          <a:off x="805609" y="1225203"/>
          <a:ext cx="1750091" cy="10500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Участие в выставках, конкурсах</a:t>
          </a:r>
          <a:endParaRPr lang="ru-RU" sz="2100" kern="1200" dirty="0"/>
        </a:p>
      </dsp:txBody>
      <dsp:txXfrm>
        <a:off x="805609" y="1225203"/>
        <a:ext cx="1750091" cy="1050054"/>
      </dsp:txXfrm>
    </dsp:sp>
    <dsp:sp modelId="{371773ED-666D-4FF4-AAE8-944B7B6B2A85}">
      <dsp:nvSpPr>
        <dsp:cNvPr id="0" name=""/>
        <dsp:cNvSpPr/>
      </dsp:nvSpPr>
      <dsp:spPr>
        <a:xfrm>
          <a:off x="2730710" y="1225203"/>
          <a:ext cx="1750091" cy="10500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Встречи с </a:t>
          </a:r>
          <a:r>
            <a:rPr lang="ru-RU" sz="2100" kern="1200" smtClean="0"/>
            <a:t>интересными людьми</a:t>
          </a:r>
          <a:endParaRPr lang="ru-RU" sz="2100" kern="1200" dirty="0"/>
        </a:p>
      </dsp:txBody>
      <dsp:txXfrm>
        <a:off x="2730710" y="1225203"/>
        <a:ext cx="1750091" cy="1050054"/>
      </dsp:txXfrm>
    </dsp:sp>
    <dsp:sp modelId="{4CEA9E4B-D380-4ECB-B5C9-ABCDBB7C868C}">
      <dsp:nvSpPr>
        <dsp:cNvPr id="0" name=""/>
        <dsp:cNvSpPr/>
      </dsp:nvSpPr>
      <dsp:spPr>
        <a:xfrm>
          <a:off x="1768160" y="2450267"/>
          <a:ext cx="1750091" cy="10500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Проектная деятельность</a:t>
          </a:r>
          <a:endParaRPr lang="ru-RU" sz="2100" kern="1200" dirty="0"/>
        </a:p>
      </dsp:txBody>
      <dsp:txXfrm>
        <a:off x="1768160" y="2450267"/>
        <a:ext cx="1750091" cy="105005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2AE520-E5D9-41AA-B8F4-033B2FC5CF64}">
      <dsp:nvSpPr>
        <dsp:cNvPr id="0" name=""/>
        <dsp:cNvSpPr/>
      </dsp:nvSpPr>
      <dsp:spPr>
        <a:xfrm rot="5400000">
          <a:off x="1618271" y="-545169"/>
          <a:ext cx="552528" cy="17830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26 детей</a:t>
          </a:r>
          <a:endParaRPr lang="ru-RU" sz="2100" kern="1200" dirty="0"/>
        </a:p>
      </dsp:txBody>
      <dsp:txXfrm rot="5400000">
        <a:off x="1618271" y="-545169"/>
        <a:ext cx="552528" cy="1783092"/>
      </dsp:txXfrm>
    </dsp:sp>
    <dsp:sp modelId="{33D9881F-BA22-462B-AA0F-61F1D8AB71BC}">
      <dsp:nvSpPr>
        <dsp:cNvPr id="0" name=""/>
        <dsp:cNvSpPr/>
      </dsp:nvSpPr>
      <dsp:spPr>
        <a:xfrm>
          <a:off x="0" y="1046"/>
          <a:ext cx="1002989" cy="6906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30480" bIns="1524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4 группа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Комбинированная (ТНР), 3-4 года</a:t>
          </a:r>
          <a:endParaRPr lang="ru-RU" sz="800" kern="1200" dirty="0"/>
        </a:p>
      </dsp:txBody>
      <dsp:txXfrm>
        <a:off x="0" y="1046"/>
        <a:ext cx="1002989" cy="690660"/>
      </dsp:txXfrm>
    </dsp:sp>
    <dsp:sp modelId="{10ABD500-1D40-4504-9CCD-1599BA06FBF3}">
      <dsp:nvSpPr>
        <dsp:cNvPr id="0" name=""/>
        <dsp:cNvSpPr/>
      </dsp:nvSpPr>
      <dsp:spPr>
        <a:xfrm rot="5400000">
          <a:off x="1618271" y="180023"/>
          <a:ext cx="552528" cy="17830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27 детей</a:t>
          </a:r>
          <a:endParaRPr lang="ru-RU" sz="2100" kern="1200" dirty="0"/>
        </a:p>
      </dsp:txBody>
      <dsp:txXfrm rot="5400000">
        <a:off x="1618271" y="180023"/>
        <a:ext cx="552528" cy="1783092"/>
      </dsp:txXfrm>
    </dsp:sp>
    <dsp:sp modelId="{DAD70F78-621B-452F-AF0D-A3A5C1898F75}">
      <dsp:nvSpPr>
        <dsp:cNvPr id="0" name=""/>
        <dsp:cNvSpPr/>
      </dsp:nvSpPr>
      <dsp:spPr>
        <a:xfrm>
          <a:off x="0" y="726239"/>
          <a:ext cx="1002989" cy="6906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30480" bIns="1524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5 группа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Комбинированная (ТНР), 3-4 года</a:t>
          </a:r>
          <a:endParaRPr lang="ru-RU" sz="800" kern="1200" dirty="0"/>
        </a:p>
      </dsp:txBody>
      <dsp:txXfrm>
        <a:off x="0" y="726239"/>
        <a:ext cx="1002989" cy="690660"/>
      </dsp:txXfrm>
    </dsp:sp>
    <dsp:sp modelId="{C859917D-D7D8-403D-AFA8-A64846EDC879}">
      <dsp:nvSpPr>
        <dsp:cNvPr id="0" name=""/>
        <dsp:cNvSpPr/>
      </dsp:nvSpPr>
      <dsp:spPr>
        <a:xfrm rot="5400000">
          <a:off x="1618271" y="905217"/>
          <a:ext cx="552528" cy="17830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27 детей</a:t>
          </a:r>
          <a:endParaRPr lang="ru-RU" sz="2100" kern="1200" dirty="0"/>
        </a:p>
      </dsp:txBody>
      <dsp:txXfrm rot="5400000">
        <a:off x="1618271" y="905217"/>
        <a:ext cx="552528" cy="1783092"/>
      </dsp:txXfrm>
    </dsp:sp>
    <dsp:sp modelId="{F10375DC-1128-4330-8CC4-8481068FD4B7}">
      <dsp:nvSpPr>
        <dsp:cNvPr id="0" name=""/>
        <dsp:cNvSpPr/>
      </dsp:nvSpPr>
      <dsp:spPr>
        <a:xfrm>
          <a:off x="0" y="1451433"/>
          <a:ext cx="1002989" cy="6906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30480" bIns="1524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6 группа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Комбинированная (ТНР), 4-5 лет</a:t>
          </a:r>
          <a:endParaRPr lang="ru-RU" sz="800" kern="1200" dirty="0"/>
        </a:p>
      </dsp:txBody>
      <dsp:txXfrm>
        <a:off x="0" y="1451433"/>
        <a:ext cx="1002989" cy="6906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2AE520-E5D9-41AA-B8F4-033B2FC5CF64}">
      <dsp:nvSpPr>
        <dsp:cNvPr id="0" name=""/>
        <dsp:cNvSpPr/>
      </dsp:nvSpPr>
      <dsp:spPr>
        <a:xfrm rot="5400000">
          <a:off x="1618271" y="-545169"/>
          <a:ext cx="552528" cy="17830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26 детей</a:t>
          </a:r>
          <a:endParaRPr lang="ru-RU" sz="2100" kern="1200" dirty="0"/>
        </a:p>
      </dsp:txBody>
      <dsp:txXfrm rot="5400000">
        <a:off x="1618271" y="-545169"/>
        <a:ext cx="552528" cy="1783092"/>
      </dsp:txXfrm>
    </dsp:sp>
    <dsp:sp modelId="{33D9881F-BA22-462B-AA0F-61F1D8AB71BC}">
      <dsp:nvSpPr>
        <dsp:cNvPr id="0" name=""/>
        <dsp:cNvSpPr/>
      </dsp:nvSpPr>
      <dsp:spPr>
        <a:xfrm>
          <a:off x="0" y="1046"/>
          <a:ext cx="1002989" cy="6906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30480" bIns="1524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7 группа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Комбинированная (ТНР), 5-6 лет</a:t>
          </a:r>
          <a:endParaRPr lang="ru-RU" sz="800" kern="1200" dirty="0"/>
        </a:p>
      </dsp:txBody>
      <dsp:txXfrm>
        <a:off x="0" y="1046"/>
        <a:ext cx="1002989" cy="690660"/>
      </dsp:txXfrm>
    </dsp:sp>
    <dsp:sp modelId="{10ABD500-1D40-4504-9CCD-1599BA06FBF3}">
      <dsp:nvSpPr>
        <dsp:cNvPr id="0" name=""/>
        <dsp:cNvSpPr/>
      </dsp:nvSpPr>
      <dsp:spPr>
        <a:xfrm rot="5400000">
          <a:off x="1618271" y="180023"/>
          <a:ext cx="552528" cy="17830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27 детей</a:t>
          </a:r>
          <a:endParaRPr lang="ru-RU" sz="2100" kern="1200" dirty="0"/>
        </a:p>
      </dsp:txBody>
      <dsp:txXfrm rot="5400000">
        <a:off x="1618271" y="180023"/>
        <a:ext cx="552528" cy="1783092"/>
      </dsp:txXfrm>
    </dsp:sp>
    <dsp:sp modelId="{DAD70F78-621B-452F-AF0D-A3A5C1898F75}">
      <dsp:nvSpPr>
        <dsp:cNvPr id="0" name=""/>
        <dsp:cNvSpPr/>
      </dsp:nvSpPr>
      <dsp:spPr>
        <a:xfrm>
          <a:off x="0" y="726239"/>
          <a:ext cx="1002989" cy="6906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30480" bIns="1524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8 группа, Разновозрастная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4-6 лет</a:t>
          </a:r>
          <a:endParaRPr lang="ru-RU" sz="800" kern="1200" dirty="0"/>
        </a:p>
      </dsp:txBody>
      <dsp:txXfrm>
        <a:off x="0" y="726239"/>
        <a:ext cx="1002989" cy="690660"/>
      </dsp:txXfrm>
    </dsp:sp>
    <dsp:sp modelId="{C859917D-D7D8-403D-AFA8-A64846EDC879}">
      <dsp:nvSpPr>
        <dsp:cNvPr id="0" name=""/>
        <dsp:cNvSpPr/>
      </dsp:nvSpPr>
      <dsp:spPr>
        <a:xfrm rot="5400000">
          <a:off x="1618271" y="905217"/>
          <a:ext cx="552528" cy="17830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28 детей</a:t>
          </a:r>
          <a:endParaRPr lang="ru-RU" sz="2100" kern="1200" dirty="0"/>
        </a:p>
      </dsp:txBody>
      <dsp:txXfrm rot="5400000">
        <a:off x="1618271" y="905217"/>
        <a:ext cx="552528" cy="1783092"/>
      </dsp:txXfrm>
    </dsp:sp>
    <dsp:sp modelId="{F10375DC-1128-4330-8CC4-8481068FD4B7}">
      <dsp:nvSpPr>
        <dsp:cNvPr id="0" name=""/>
        <dsp:cNvSpPr/>
      </dsp:nvSpPr>
      <dsp:spPr>
        <a:xfrm>
          <a:off x="0" y="1451433"/>
          <a:ext cx="1002989" cy="6906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30480" bIns="1524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9 группа,  5-6 лет</a:t>
          </a:r>
          <a:endParaRPr lang="ru-RU" sz="800" kern="1200" dirty="0"/>
        </a:p>
      </dsp:txBody>
      <dsp:txXfrm>
        <a:off x="0" y="1451433"/>
        <a:ext cx="1002989" cy="69066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2AE520-E5D9-41AA-B8F4-033B2FC5CF64}">
      <dsp:nvSpPr>
        <dsp:cNvPr id="0" name=""/>
        <dsp:cNvSpPr/>
      </dsp:nvSpPr>
      <dsp:spPr>
        <a:xfrm rot="5400000">
          <a:off x="1618271" y="-545169"/>
          <a:ext cx="552528" cy="17830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25 детей</a:t>
          </a:r>
          <a:endParaRPr lang="ru-RU" sz="2100" kern="1200" dirty="0"/>
        </a:p>
      </dsp:txBody>
      <dsp:txXfrm rot="5400000">
        <a:off x="1618271" y="-545169"/>
        <a:ext cx="552528" cy="1783092"/>
      </dsp:txXfrm>
    </dsp:sp>
    <dsp:sp modelId="{33D9881F-BA22-462B-AA0F-61F1D8AB71BC}">
      <dsp:nvSpPr>
        <dsp:cNvPr id="0" name=""/>
        <dsp:cNvSpPr/>
      </dsp:nvSpPr>
      <dsp:spPr>
        <a:xfrm>
          <a:off x="0" y="1046"/>
          <a:ext cx="1002989" cy="6906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30480" bIns="1524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10 группа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Комбинированная (ТНР), 6-7 лет</a:t>
          </a:r>
          <a:endParaRPr lang="ru-RU" sz="800" kern="1200" dirty="0"/>
        </a:p>
      </dsp:txBody>
      <dsp:txXfrm>
        <a:off x="0" y="1046"/>
        <a:ext cx="1002989" cy="690660"/>
      </dsp:txXfrm>
    </dsp:sp>
    <dsp:sp modelId="{10ABD500-1D40-4504-9CCD-1599BA06FBF3}">
      <dsp:nvSpPr>
        <dsp:cNvPr id="0" name=""/>
        <dsp:cNvSpPr/>
      </dsp:nvSpPr>
      <dsp:spPr>
        <a:xfrm rot="5400000">
          <a:off x="1618271" y="180023"/>
          <a:ext cx="552528" cy="17830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24 ребенка</a:t>
          </a:r>
          <a:endParaRPr lang="ru-RU" sz="2000" kern="1200" dirty="0"/>
        </a:p>
      </dsp:txBody>
      <dsp:txXfrm rot="5400000">
        <a:off x="1618271" y="180023"/>
        <a:ext cx="552528" cy="1783092"/>
      </dsp:txXfrm>
    </dsp:sp>
    <dsp:sp modelId="{DAD70F78-621B-452F-AF0D-A3A5C1898F75}">
      <dsp:nvSpPr>
        <dsp:cNvPr id="0" name=""/>
        <dsp:cNvSpPr/>
      </dsp:nvSpPr>
      <dsp:spPr>
        <a:xfrm>
          <a:off x="0" y="726239"/>
          <a:ext cx="1002989" cy="6906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30480" bIns="1524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11 группа,  4-5 лет</a:t>
          </a:r>
          <a:endParaRPr lang="ru-RU" sz="800" kern="1200" dirty="0"/>
        </a:p>
      </dsp:txBody>
      <dsp:txXfrm>
        <a:off x="0" y="726239"/>
        <a:ext cx="1002989" cy="690660"/>
      </dsp:txXfrm>
    </dsp:sp>
    <dsp:sp modelId="{C859917D-D7D8-403D-AFA8-A64846EDC879}">
      <dsp:nvSpPr>
        <dsp:cNvPr id="0" name=""/>
        <dsp:cNvSpPr/>
      </dsp:nvSpPr>
      <dsp:spPr>
        <a:xfrm rot="5400000">
          <a:off x="1618271" y="905217"/>
          <a:ext cx="552528" cy="17830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26 детей</a:t>
          </a:r>
          <a:endParaRPr lang="ru-RU" sz="2100" kern="1200" dirty="0"/>
        </a:p>
      </dsp:txBody>
      <dsp:txXfrm rot="5400000">
        <a:off x="1618271" y="905217"/>
        <a:ext cx="552528" cy="1783092"/>
      </dsp:txXfrm>
    </dsp:sp>
    <dsp:sp modelId="{F10375DC-1128-4330-8CC4-8481068FD4B7}">
      <dsp:nvSpPr>
        <dsp:cNvPr id="0" name=""/>
        <dsp:cNvSpPr/>
      </dsp:nvSpPr>
      <dsp:spPr>
        <a:xfrm>
          <a:off x="0" y="1451433"/>
          <a:ext cx="1002989" cy="6906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30480" bIns="1524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12 группа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Комбинированная (ТНР), 6-7 лет</a:t>
          </a:r>
          <a:endParaRPr lang="ru-RU" sz="800" kern="1200" dirty="0"/>
        </a:p>
      </dsp:txBody>
      <dsp:txXfrm>
        <a:off x="0" y="1451433"/>
        <a:ext cx="1002989" cy="69066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D32A2D-1093-48DA-A9C0-FFF9B806A135}">
      <dsp:nvSpPr>
        <dsp:cNvPr id="0" name=""/>
        <dsp:cNvSpPr/>
      </dsp:nvSpPr>
      <dsp:spPr>
        <a:xfrm>
          <a:off x="0" y="494810"/>
          <a:ext cx="5786478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9C1595-0FA6-4CCA-BAD9-4E9746F74274}">
      <dsp:nvSpPr>
        <dsp:cNvPr id="0" name=""/>
        <dsp:cNvSpPr/>
      </dsp:nvSpPr>
      <dsp:spPr>
        <a:xfrm>
          <a:off x="289323" y="155330"/>
          <a:ext cx="4050534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3101" tIns="0" rIns="153101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5-дневная рабочая неделя</a:t>
          </a:r>
          <a:endParaRPr lang="ru-RU" sz="2300" kern="1200" dirty="0"/>
        </a:p>
      </dsp:txBody>
      <dsp:txXfrm>
        <a:off x="289323" y="155330"/>
        <a:ext cx="4050534" cy="678960"/>
      </dsp:txXfrm>
    </dsp:sp>
    <dsp:sp modelId="{50FC85DA-C99D-414D-80F8-DA747B8EEC03}">
      <dsp:nvSpPr>
        <dsp:cNvPr id="0" name=""/>
        <dsp:cNvSpPr/>
      </dsp:nvSpPr>
      <dsp:spPr>
        <a:xfrm>
          <a:off x="0" y="1538090"/>
          <a:ext cx="5786478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1B1A73-65B8-47C8-B71F-F2AA3B6CF15D}">
      <dsp:nvSpPr>
        <dsp:cNvPr id="0" name=""/>
        <dsp:cNvSpPr/>
      </dsp:nvSpPr>
      <dsp:spPr>
        <a:xfrm>
          <a:off x="289323" y="1198610"/>
          <a:ext cx="4050534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3101" tIns="0" rIns="153101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12-ти часовое пребывание</a:t>
          </a:r>
          <a:endParaRPr lang="ru-RU" sz="2300" kern="1200" dirty="0"/>
        </a:p>
      </dsp:txBody>
      <dsp:txXfrm>
        <a:off x="289323" y="1198610"/>
        <a:ext cx="4050534" cy="678960"/>
      </dsp:txXfrm>
    </dsp:sp>
    <dsp:sp modelId="{D26ADBD9-BDF7-4E92-B6E4-2EC01D36995D}">
      <dsp:nvSpPr>
        <dsp:cNvPr id="0" name=""/>
        <dsp:cNvSpPr/>
      </dsp:nvSpPr>
      <dsp:spPr>
        <a:xfrm>
          <a:off x="0" y="2581370"/>
          <a:ext cx="5786478" cy="9780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9095" tIns="479044" rIns="449095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на русском языке</a:t>
          </a:r>
          <a:endParaRPr lang="ru-RU" sz="2300" kern="1200" dirty="0"/>
        </a:p>
      </dsp:txBody>
      <dsp:txXfrm>
        <a:off x="0" y="2581370"/>
        <a:ext cx="5786478" cy="978075"/>
      </dsp:txXfrm>
    </dsp:sp>
    <dsp:sp modelId="{F2DCD098-3718-42CD-A8D8-AADE38E19C30}">
      <dsp:nvSpPr>
        <dsp:cNvPr id="0" name=""/>
        <dsp:cNvSpPr/>
      </dsp:nvSpPr>
      <dsp:spPr>
        <a:xfrm>
          <a:off x="289323" y="2241890"/>
          <a:ext cx="4050534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3101" tIns="0" rIns="153101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Светский характер обучения</a:t>
          </a:r>
          <a:endParaRPr lang="ru-RU" sz="2300" kern="1200" dirty="0"/>
        </a:p>
      </dsp:txBody>
      <dsp:txXfrm>
        <a:off x="289323" y="2241890"/>
        <a:ext cx="4050534" cy="67896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0F993C-0BF1-4F47-BE38-EFDD4AC64766}">
      <dsp:nvSpPr>
        <dsp:cNvPr id="0" name=""/>
        <dsp:cNvSpPr/>
      </dsp:nvSpPr>
      <dsp:spPr>
        <a:xfrm>
          <a:off x="0" y="2452839"/>
          <a:ext cx="6096000" cy="16093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Вариативная часть</a:t>
          </a:r>
          <a:endParaRPr lang="ru-RU" sz="3000" kern="1200" dirty="0"/>
        </a:p>
      </dsp:txBody>
      <dsp:txXfrm>
        <a:off x="0" y="2452839"/>
        <a:ext cx="6096000" cy="869037"/>
      </dsp:txXfrm>
    </dsp:sp>
    <dsp:sp modelId="{D1A50FC9-9492-4B32-98C5-7302939BCC2A}">
      <dsp:nvSpPr>
        <dsp:cNvPr id="0" name=""/>
        <dsp:cNvSpPr/>
      </dsp:nvSpPr>
      <dsp:spPr>
        <a:xfrm>
          <a:off x="0" y="3289689"/>
          <a:ext cx="3047999" cy="7402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Лыкова И.А. Парциальная образовательная программа «Умные пальчики: конструирование в детском саду»</a:t>
          </a:r>
          <a:endParaRPr lang="ru-RU" sz="1200" kern="1200" dirty="0"/>
        </a:p>
      </dsp:txBody>
      <dsp:txXfrm>
        <a:off x="0" y="3289689"/>
        <a:ext cx="3047999" cy="740290"/>
      </dsp:txXfrm>
    </dsp:sp>
    <dsp:sp modelId="{530B9A2B-D805-4936-A8EB-BA1F49322BAF}">
      <dsp:nvSpPr>
        <dsp:cNvPr id="0" name=""/>
        <dsp:cNvSpPr/>
      </dsp:nvSpPr>
      <dsp:spPr>
        <a:xfrm>
          <a:off x="3048000" y="3289689"/>
          <a:ext cx="3047999" cy="7402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Лыкова И.А. «ЦВЕТНЫЕ ЛАДОШКИ». Парциальная программа худо­жественно-эстетического развития детей 2–7 лет в изобразитель­ной деятельности</a:t>
          </a:r>
          <a:endParaRPr lang="ru-RU" sz="1200" kern="1200" dirty="0"/>
        </a:p>
      </dsp:txBody>
      <dsp:txXfrm>
        <a:off x="3048000" y="3289689"/>
        <a:ext cx="3047999" cy="740290"/>
      </dsp:txXfrm>
    </dsp:sp>
    <dsp:sp modelId="{264C231A-8F7C-4BED-9A31-BC7B873B1DEC}">
      <dsp:nvSpPr>
        <dsp:cNvPr id="0" name=""/>
        <dsp:cNvSpPr/>
      </dsp:nvSpPr>
      <dsp:spPr>
        <a:xfrm rot="10800000">
          <a:off x="0" y="1832"/>
          <a:ext cx="6096000" cy="247514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Обязательная часть</a:t>
          </a:r>
          <a:endParaRPr lang="ru-RU" sz="3000" kern="1200" dirty="0"/>
        </a:p>
      </dsp:txBody>
      <dsp:txXfrm>
        <a:off x="0" y="1832"/>
        <a:ext cx="6096000" cy="868776"/>
      </dsp:txXfrm>
    </dsp:sp>
    <dsp:sp modelId="{E4535822-08D5-4903-A7B3-C5BD8E81D2D5}">
      <dsp:nvSpPr>
        <dsp:cNvPr id="0" name=""/>
        <dsp:cNvSpPr/>
      </dsp:nvSpPr>
      <dsp:spPr>
        <a:xfrm>
          <a:off x="0" y="870609"/>
          <a:ext cx="3047999" cy="74006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Федеральный государственный образовательный стандарт ДО</a:t>
          </a:r>
          <a:endParaRPr lang="ru-RU" sz="1200" kern="1200" dirty="0"/>
        </a:p>
      </dsp:txBody>
      <dsp:txXfrm>
        <a:off x="0" y="870609"/>
        <a:ext cx="3047999" cy="740068"/>
      </dsp:txXfrm>
    </dsp:sp>
    <dsp:sp modelId="{A4E53EF2-5146-4D9E-AF0B-40F2C8035C8B}">
      <dsp:nvSpPr>
        <dsp:cNvPr id="0" name=""/>
        <dsp:cNvSpPr/>
      </dsp:nvSpPr>
      <dsp:spPr>
        <a:xfrm>
          <a:off x="3048000" y="870609"/>
          <a:ext cx="3047999" cy="74006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Федеральная образовательная </a:t>
          </a:r>
          <a:r>
            <a:rPr lang="ru-RU" sz="1200" kern="1200" dirty="0" smtClean="0"/>
            <a:t>программа ДО </a:t>
          </a:r>
          <a:endParaRPr lang="ru-RU" sz="1200" kern="1200" dirty="0"/>
        </a:p>
      </dsp:txBody>
      <dsp:txXfrm>
        <a:off x="3048000" y="870609"/>
        <a:ext cx="3047999" cy="740068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34FC31-43E6-4B45-BF09-AE6E362C4C51}">
      <dsp:nvSpPr>
        <dsp:cNvPr id="0" name=""/>
        <dsp:cNvSpPr/>
      </dsp:nvSpPr>
      <dsp:spPr>
        <a:xfrm rot="5400000">
          <a:off x="-135453" y="135533"/>
          <a:ext cx="903020" cy="6321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 rot="5400000">
        <a:off x="-135453" y="135533"/>
        <a:ext cx="903020" cy="632114"/>
      </dsp:txXfrm>
    </dsp:sp>
    <dsp:sp modelId="{ACB9799A-4E75-4DA1-BE9B-CE4AED2608CE}">
      <dsp:nvSpPr>
        <dsp:cNvPr id="0" name=""/>
        <dsp:cNvSpPr/>
      </dsp:nvSpPr>
      <dsp:spPr>
        <a:xfrm rot="5400000">
          <a:off x="3451599" y="-2819404"/>
          <a:ext cx="586963" cy="62259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i="1" kern="1200" dirty="0" smtClean="0"/>
            <a:t>В проведении мониторинговых исследований</a:t>
          </a:r>
          <a:endParaRPr lang="ru-RU" sz="2200" kern="1200" dirty="0"/>
        </a:p>
      </dsp:txBody>
      <dsp:txXfrm rot="5400000">
        <a:off x="3451599" y="-2819404"/>
        <a:ext cx="586963" cy="6225933"/>
      </dsp:txXfrm>
    </dsp:sp>
    <dsp:sp modelId="{480E20DF-9BBA-40DA-9A9D-1795557E91ED}">
      <dsp:nvSpPr>
        <dsp:cNvPr id="0" name=""/>
        <dsp:cNvSpPr/>
      </dsp:nvSpPr>
      <dsp:spPr>
        <a:xfrm rot="5400000">
          <a:off x="-135453" y="826950"/>
          <a:ext cx="903020" cy="6321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 rot="5400000">
        <a:off x="-135453" y="826950"/>
        <a:ext cx="903020" cy="632114"/>
      </dsp:txXfrm>
    </dsp:sp>
    <dsp:sp modelId="{F859619D-DF2E-4A58-AAC2-1F8416160AFC}">
      <dsp:nvSpPr>
        <dsp:cNvPr id="0" name=""/>
        <dsp:cNvSpPr/>
      </dsp:nvSpPr>
      <dsp:spPr>
        <a:xfrm rot="5400000">
          <a:off x="3451599" y="-2127987"/>
          <a:ext cx="586963" cy="62259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i="1" kern="1200" dirty="0" smtClean="0"/>
            <a:t>В создании условий</a:t>
          </a:r>
          <a:endParaRPr lang="ru-RU" sz="2200" kern="1200" dirty="0"/>
        </a:p>
      </dsp:txBody>
      <dsp:txXfrm rot="5400000">
        <a:off x="3451599" y="-2127987"/>
        <a:ext cx="586963" cy="6225933"/>
      </dsp:txXfrm>
    </dsp:sp>
    <dsp:sp modelId="{DDAFD2B3-DF13-49A4-A4B3-3B19CC1C0FDB}">
      <dsp:nvSpPr>
        <dsp:cNvPr id="0" name=""/>
        <dsp:cNvSpPr/>
      </dsp:nvSpPr>
      <dsp:spPr>
        <a:xfrm rot="5400000">
          <a:off x="-135453" y="1518367"/>
          <a:ext cx="903020" cy="6321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5400000">
        <a:off x="-135453" y="1518367"/>
        <a:ext cx="903020" cy="632114"/>
      </dsp:txXfrm>
    </dsp:sp>
    <dsp:sp modelId="{F0642610-99F1-46CF-9B7F-78350EE727EB}">
      <dsp:nvSpPr>
        <dsp:cNvPr id="0" name=""/>
        <dsp:cNvSpPr/>
      </dsp:nvSpPr>
      <dsp:spPr>
        <a:xfrm rot="5400000">
          <a:off x="3451599" y="-1436570"/>
          <a:ext cx="586963" cy="62259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i="1" kern="1200" dirty="0" smtClean="0"/>
            <a:t>В управлении детского сада</a:t>
          </a:r>
          <a:endParaRPr lang="ru-RU" sz="2200" kern="1200" dirty="0"/>
        </a:p>
      </dsp:txBody>
      <dsp:txXfrm rot="5400000">
        <a:off x="3451599" y="-1436570"/>
        <a:ext cx="586963" cy="6225933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34FC31-43E6-4B45-BF09-AE6E362C4C51}">
      <dsp:nvSpPr>
        <dsp:cNvPr id="0" name=""/>
        <dsp:cNvSpPr/>
      </dsp:nvSpPr>
      <dsp:spPr>
        <a:xfrm rot="5400000">
          <a:off x="-139304" y="139304"/>
          <a:ext cx="928694" cy="65008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 rot="5400000">
        <a:off x="-139304" y="139304"/>
        <a:ext cx="928694" cy="650085"/>
      </dsp:txXfrm>
    </dsp:sp>
    <dsp:sp modelId="{ACB9799A-4E75-4DA1-BE9B-CE4AED2608CE}">
      <dsp:nvSpPr>
        <dsp:cNvPr id="0" name=""/>
        <dsp:cNvSpPr/>
      </dsp:nvSpPr>
      <dsp:spPr>
        <a:xfrm rot="5400000">
          <a:off x="3452241" y="-2729807"/>
          <a:ext cx="603651" cy="62079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i="1" kern="1200" dirty="0" smtClean="0"/>
            <a:t>В просветительской деятельности</a:t>
          </a:r>
          <a:endParaRPr lang="ru-RU" sz="2200" kern="1200" dirty="0"/>
        </a:p>
      </dsp:txBody>
      <dsp:txXfrm rot="5400000">
        <a:off x="3452241" y="-2729807"/>
        <a:ext cx="603651" cy="6207962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34FC31-43E6-4B45-BF09-AE6E362C4C51}">
      <dsp:nvSpPr>
        <dsp:cNvPr id="0" name=""/>
        <dsp:cNvSpPr/>
      </dsp:nvSpPr>
      <dsp:spPr>
        <a:xfrm rot="5400000">
          <a:off x="-139032" y="139938"/>
          <a:ext cx="926881" cy="6488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 rot="5400000">
        <a:off x="-139032" y="139938"/>
        <a:ext cx="926881" cy="648816"/>
      </dsp:txXfrm>
    </dsp:sp>
    <dsp:sp modelId="{ACB9799A-4E75-4DA1-BE9B-CE4AED2608CE}">
      <dsp:nvSpPr>
        <dsp:cNvPr id="0" name=""/>
        <dsp:cNvSpPr/>
      </dsp:nvSpPr>
      <dsp:spPr>
        <a:xfrm rot="5400000">
          <a:off x="3452196" y="-2730266"/>
          <a:ext cx="602472" cy="62092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i="1" kern="1200" dirty="0" smtClean="0"/>
            <a:t>В воспитательно-образовательном процессе детского сада</a:t>
          </a:r>
          <a:endParaRPr lang="ru-RU" sz="2200" kern="1200" dirty="0"/>
        </a:p>
      </dsp:txBody>
      <dsp:txXfrm rot="5400000">
        <a:off x="3452196" y="-2730266"/>
        <a:ext cx="602472" cy="62092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37F5D2-A691-43DD-A66D-025D35D777D6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3CA442-F950-4A45-968F-7D55B54522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1207-499C-40AA-A1BE-432130D5D3BD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8BDB-7BA8-4E70-8771-E940920044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1207-499C-40AA-A1BE-432130D5D3BD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8BDB-7BA8-4E70-8771-E940920044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1207-499C-40AA-A1BE-432130D5D3BD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8BDB-7BA8-4E70-8771-E940920044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1207-499C-40AA-A1BE-432130D5D3BD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8BDB-7BA8-4E70-8771-E940920044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1207-499C-40AA-A1BE-432130D5D3BD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8BDB-7BA8-4E70-8771-E940920044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1207-499C-40AA-A1BE-432130D5D3BD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8BDB-7BA8-4E70-8771-E940920044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1207-499C-40AA-A1BE-432130D5D3BD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8BDB-7BA8-4E70-8771-E940920044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1207-499C-40AA-A1BE-432130D5D3BD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8BDB-7BA8-4E70-8771-E940920044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1207-499C-40AA-A1BE-432130D5D3BD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8BDB-7BA8-4E70-8771-E940920044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1207-499C-40AA-A1BE-432130D5D3BD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8BDB-7BA8-4E70-8771-E940920044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1207-499C-40AA-A1BE-432130D5D3BD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8BDB-7BA8-4E70-8771-E940920044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61207-499C-40AA-A1BE-432130D5D3BD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28BDB-7BA8-4E70-8771-E940920044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image" Target="../media/image2.jpeg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13" Type="http://schemas.openxmlformats.org/officeDocument/2006/relationships/diagramData" Target="../diagrams/data9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17" Type="http://schemas.microsoft.com/office/2007/relationships/diagramDrawing" Target="../diagrams/drawing9.xml"/><Relationship Id="rId2" Type="http://schemas.openxmlformats.org/officeDocument/2006/relationships/image" Target="../media/image2.jpeg"/><Relationship Id="rId16" Type="http://schemas.openxmlformats.org/officeDocument/2006/relationships/diagramColors" Target="../diagrams/colors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5" Type="http://schemas.openxmlformats.org/officeDocument/2006/relationships/diagramQuickStyle" Target="../diagrams/quickStyle9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Relationship Id="rId14" Type="http://schemas.openxmlformats.org/officeDocument/2006/relationships/diagramLayout" Target="../diagrams/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 w="317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42910" y="785794"/>
            <a:ext cx="7999754" cy="1754326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ru-RU" sz="3600" b="1" dirty="0" smtClean="0">
                <a:solidFill>
                  <a:schemeClr val="bg1"/>
                </a:solidFill>
              </a:rPr>
              <a:t>             </a:t>
            </a:r>
            <a:r>
              <a:rPr lang="ru-RU" sz="3600" b="1" dirty="0" smtClean="0">
                <a:solidFill>
                  <a:srgbClr val="00FFFF"/>
                </a:solidFill>
              </a:rPr>
              <a:t>КРАТКАЯ ПРЕЗЕНТАЦИЯ ОБРАЗОВАТЕЛЬНОЙ ПРОГРАММЫ</a:t>
            </a:r>
            <a:r>
              <a:rPr lang="ru-RU" sz="3600" b="1" dirty="0" smtClean="0">
                <a:solidFill>
                  <a:schemeClr val="bg1"/>
                </a:solidFill>
              </a:rPr>
              <a:t>        </a:t>
            </a:r>
            <a:endParaRPr lang="ru-RU" sz="3600" b="1" dirty="0" smtClean="0">
              <a:solidFill>
                <a:srgbClr val="FFFF6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29124" y="4286256"/>
            <a:ext cx="43577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Муниципальное дошкольное образовательное учреждение</a:t>
            </a:r>
            <a:endParaRPr lang="ru-RU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«Детский сад № 228»</a:t>
            </a:r>
          </a:p>
          <a:p>
            <a:pPr algn="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города Ярославля</a:t>
            </a:r>
          </a:p>
          <a:p>
            <a:pPr algn="r"/>
            <a:endParaRPr lang="ru-RU" sz="2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2023 год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434" name="AutoShape 2" descr="https://milamama.ru/wa-data/public/shop/categories/1295/129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Picture 2" descr="https://mdou228.edu.yar.ru/images/dscn2825_w280_h1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9113" y="3071810"/>
            <a:ext cx="2295525" cy="1714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4" descr="https://mdou228.edu.yar.ru/_news_/img_20181213_110125_hdr_w300_h225.jpg"/>
          <p:cNvPicPr>
            <a:picLocks noChangeAspect="1" noChangeArrowheads="1"/>
          </p:cNvPicPr>
          <p:nvPr/>
        </p:nvPicPr>
        <p:blipFill>
          <a:blip r:embed="rId3" cstate="print"/>
          <a:srcRect l="10000" r="10000"/>
          <a:stretch>
            <a:fillRect/>
          </a:stretch>
        </p:blipFill>
        <p:spPr bwMode="auto">
          <a:xfrm>
            <a:off x="2786050" y="3071810"/>
            <a:ext cx="1828800" cy="1714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6" descr="https://mdou228.edu.yar.ru/_news_/img_2307_w300_h200.JPG"/>
          <p:cNvPicPr>
            <a:picLocks noChangeAspect="1" noChangeArrowheads="1"/>
          </p:cNvPicPr>
          <p:nvPr/>
        </p:nvPicPr>
        <p:blipFill>
          <a:blip r:embed="rId4" cstate="print"/>
          <a:srcRect l="5696" r="8861"/>
          <a:stretch>
            <a:fillRect/>
          </a:stretch>
        </p:blipFill>
        <p:spPr bwMode="auto">
          <a:xfrm>
            <a:off x="500034" y="4786322"/>
            <a:ext cx="2571768" cy="16955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8" descr="https://mdou228.edu.yar.ru/_news_/nozp_ao8f1e_w300_h200.jpg"/>
          <p:cNvPicPr>
            <a:picLocks noChangeAspect="1" noChangeArrowheads="1"/>
          </p:cNvPicPr>
          <p:nvPr/>
        </p:nvPicPr>
        <p:blipFill>
          <a:blip r:embed="rId5" cstate="print"/>
          <a:srcRect r="35881" b="4348"/>
          <a:stretch>
            <a:fillRect/>
          </a:stretch>
        </p:blipFill>
        <p:spPr bwMode="auto">
          <a:xfrm>
            <a:off x="3071802" y="4786322"/>
            <a:ext cx="1500198" cy="1676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 w="317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57158" y="357166"/>
            <a:ext cx="8429684" cy="193899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4800" b="1" dirty="0" smtClean="0">
                <a:solidFill>
                  <a:schemeClr val="bg1"/>
                </a:solidFill>
              </a:rPr>
              <a:t>   </a:t>
            </a:r>
            <a:r>
              <a:rPr lang="ru-RU" sz="3600" b="1" dirty="0" smtClean="0">
                <a:solidFill>
                  <a:schemeClr val="bg1"/>
                </a:solidFill>
              </a:rPr>
              <a:t>ВОЗРАСТНЫЕ И ИНЫЕ </a:t>
            </a:r>
          </a:p>
          <a:p>
            <a:pPr algn="r"/>
            <a:r>
              <a:rPr lang="ru-RU" sz="3600" b="1" dirty="0" smtClean="0">
                <a:solidFill>
                  <a:schemeClr val="bg1"/>
                </a:solidFill>
              </a:rPr>
              <a:t>КАТЕГОРИИ ДЕТЕЙ, НА КОТОРЫХ ОРИЕНТИРОВАНА ПРОГРАММА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9388" y="4643446"/>
            <a:ext cx="25002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solidFill>
                  <a:srgbClr val="FF0000"/>
                </a:solidFill>
              </a:rPr>
              <a:t>Подавляющее преобладание </a:t>
            </a:r>
          </a:p>
          <a:p>
            <a:pPr algn="r"/>
            <a:r>
              <a:rPr lang="ru-RU" sz="2400" dirty="0" smtClean="0">
                <a:solidFill>
                  <a:srgbClr val="FF0000"/>
                </a:solidFill>
              </a:rPr>
              <a:t>детей русской национальности </a:t>
            </a:r>
          </a:p>
        </p:txBody>
      </p:sp>
      <p:pic>
        <p:nvPicPr>
          <p:cNvPr id="10" name="Picture 2" descr="https://mdou228.edu.yar.ru/images/dscn2825_w280_h180.jpg"/>
          <p:cNvPicPr>
            <a:picLocks noChangeAspect="1" noChangeArrowheads="1"/>
          </p:cNvPicPr>
          <p:nvPr/>
        </p:nvPicPr>
        <p:blipFill>
          <a:blip r:embed="rId2" cstate="print"/>
          <a:srcRect t="8333" b="37500"/>
          <a:stretch>
            <a:fillRect/>
          </a:stretch>
        </p:blipFill>
        <p:spPr bwMode="auto">
          <a:xfrm>
            <a:off x="500034" y="391546"/>
            <a:ext cx="1857387" cy="751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11" name="Схема 10"/>
          <p:cNvGraphicFramePr/>
          <p:nvPr/>
        </p:nvGraphicFramePr>
        <p:xfrm>
          <a:off x="642910" y="2285992"/>
          <a:ext cx="2786082" cy="2143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" name="Схема 11"/>
          <p:cNvGraphicFramePr/>
          <p:nvPr/>
        </p:nvGraphicFramePr>
        <p:xfrm>
          <a:off x="642910" y="4429132"/>
          <a:ext cx="2786082" cy="2143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3" name="Схема 12"/>
          <p:cNvGraphicFramePr/>
          <p:nvPr/>
        </p:nvGraphicFramePr>
        <p:xfrm>
          <a:off x="3571868" y="2285992"/>
          <a:ext cx="2786082" cy="2143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4" name="Схема 13"/>
          <p:cNvGraphicFramePr/>
          <p:nvPr/>
        </p:nvGraphicFramePr>
        <p:xfrm>
          <a:off x="3571868" y="4429132"/>
          <a:ext cx="2786082" cy="2143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 w="317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57158" y="714356"/>
            <a:ext cx="8429684" cy="193899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4800" b="1" dirty="0" smtClean="0">
                <a:solidFill>
                  <a:schemeClr val="bg1"/>
                </a:solidFill>
              </a:rPr>
              <a:t>   </a:t>
            </a:r>
            <a:r>
              <a:rPr lang="ru-RU" sz="3600" b="1" dirty="0" smtClean="0">
                <a:solidFill>
                  <a:schemeClr val="bg1"/>
                </a:solidFill>
              </a:rPr>
              <a:t>ВОЗРАСТНЫЕ И ИНЫЕ </a:t>
            </a:r>
          </a:p>
          <a:p>
            <a:pPr algn="r"/>
            <a:r>
              <a:rPr lang="ru-RU" sz="3600" b="1" dirty="0" smtClean="0">
                <a:solidFill>
                  <a:schemeClr val="bg1"/>
                </a:solidFill>
              </a:rPr>
              <a:t>КАТЕГОРИИ ДЕТЕЙ, НА КОТОРЫХ ОРИЕНТИРОВАНА ПРОГРАММА</a:t>
            </a:r>
            <a:endParaRPr lang="ru-RU" sz="3600" b="1" dirty="0">
              <a:solidFill>
                <a:schemeClr val="bg1"/>
              </a:solidFill>
            </a:endParaRPr>
          </a:p>
        </p:txBody>
      </p:sp>
      <p:pic>
        <p:nvPicPr>
          <p:cNvPr id="10" name="Picture 2" descr="https://mdou228.edu.yar.ru/images/dscn2825_w280_h180.jpg"/>
          <p:cNvPicPr>
            <a:picLocks noChangeAspect="1" noChangeArrowheads="1"/>
          </p:cNvPicPr>
          <p:nvPr/>
        </p:nvPicPr>
        <p:blipFill>
          <a:blip r:embed="rId2" cstate="print"/>
          <a:srcRect t="8333" b="37500"/>
          <a:stretch>
            <a:fillRect/>
          </a:stretch>
        </p:blipFill>
        <p:spPr bwMode="auto">
          <a:xfrm>
            <a:off x="500034" y="748736"/>
            <a:ext cx="1857387" cy="751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7" name="Схема 6"/>
          <p:cNvGraphicFramePr/>
          <p:nvPr/>
        </p:nvGraphicFramePr>
        <p:xfrm>
          <a:off x="1500166" y="2857496"/>
          <a:ext cx="5786478" cy="371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 w="317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57158" y="714356"/>
            <a:ext cx="8429684" cy="1384995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4800" b="1" dirty="0" smtClean="0">
                <a:solidFill>
                  <a:schemeClr val="bg1"/>
                </a:solidFill>
              </a:rPr>
              <a:t>   </a:t>
            </a:r>
            <a:r>
              <a:rPr lang="ru-RU" sz="3600" b="1" dirty="0" smtClean="0">
                <a:solidFill>
                  <a:schemeClr val="bg1"/>
                </a:solidFill>
              </a:rPr>
              <a:t>ИСПОЛЬЗУЕМЫЕ ПРИМЕРНЫЕ ПРОГРАММЫ</a:t>
            </a:r>
            <a:endParaRPr lang="ru-RU" sz="3600" b="1" dirty="0">
              <a:solidFill>
                <a:schemeClr val="bg1"/>
              </a:solidFill>
            </a:endParaRPr>
          </a:p>
        </p:txBody>
      </p:sp>
      <p:pic>
        <p:nvPicPr>
          <p:cNvPr id="10" name="Picture 2" descr="https://mdou228.edu.yar.ru/images/dscn2825_w280_h180.jpg"/>
          <p:cNvPicPr>
            <a:picLocks noChangeAspect="1" noChangeArrowheads="1"/>
          </p:cNvPicPr>
          <p:nvPr/>
        </p:nvPicPr>
        <p:blipFill>
          <a:blip r:embed="rId2" cstate="print"/>
          <a:srcRect t="8333" b="37500"/>
          <a:stretch>
            <a:fillRect/>
          </a:stretch>
        </p:blipFill>
        <p:spPr bwMode="auto">
          <a:xfrm>
            <a:off x="500034" y="748736"/>
            <a:ext cx="1857387" cy="751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8" name="Схема 7"/>
          <p:cNvGraphicFramePr/>
          <p:nvPr/>
        </p:nvGraphicFramePr>
        <p:xfrm>
          <a:off x="1500166" y="221455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 w="317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57158" y="357166"/>
            <a:ext cx="8429684" cy="181588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4800" b="1" dirty="0" smtClean="0">
                <a:solidFill>
                  <a:schemeClr val="bg1"/>
                </a:solidFill>
              </a:rPr>
              <a:t>   </a:t>
            </a:r>
            <a:r>
              <a:rPr lang="ru-RU" sz="3200" b="1" dirty="0" smtClean="0">
                <a:solidFill>
                  <a:schemeClr val="bg1"/>
                </a:solidFill>
              </a:rPr>
              <a:t>ХАРАКТЕРИСТИКА </a:t>
            </a:r>
          </a:p>
          <a:p>
            <a:pPr algn="r"/>
            <a:r>
              <a:rPr lang="ru-RU" sz="3200" b="1" dirty="0" smtClean="0">
                <a:solidFill>
                  <a:schemeClr val="bg1"/>
                </a:solidFill>
              </a:rPr>
              <a:t>ВЗАИМОДЕЙСТВИЯ ПЕДАГОГИЧЕСКОГО КОЛЛЕКТИВА С СЕМЬЯМИ ВОСПИТАННИКОВ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10" name="Picture 2" descr="https://mdou228.edu.yar.ru/images/dscn2825_w280_h180.jpg"/>
          <p:cNvPicPr>
            <a:picLocks noChangeAspect="1" noChangeArrowheads="1"/>
          </p:cNvPicPr>
          <p:nvPr/>
        </p:nvPicPr>
        <p:blipFill>
          <a:blip r:embed="rId2" cstate="print"/>
          <a:srcRect t="8333" b="37500"/>
          <a:stretch>
            <a:fillRect/>
          </a:stretch>
        </p:blipFill>
        <p:spPr bwMode="auto">
          <a:xfrm>
            <a:off x="500034" y="391546"/>
            <a:ext cx="1857387" cy="751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TextBox 16"/>
          <p:cNvSpPr txBox="1"/>
          <p:nvPr/>
        </p:nvSpPr>
        <p:spPr>
          <a:xfrm>
            <a:off x="785786" y="2714620"/>
            <a:ext cx="74295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/>
              <a:t>Ведущие цели:</a:t>
            </a:r>
          </a:p>
          <a:p>
            <a:r>
              <a:rPr lang="ru-RU" sz="2200" dirty="0" smtClean="0"/>
              <a:t>1. Обеспечение </a:t>
            </a:r>
            <a:r>
              <a:rPr lang="ru-RU" sz="2200" dirty="0" smtClean="0">
                <a:solidFill>
                  <a:srgbClr val="FF0000"/>
                </a:solidFill>
              </a:rPr>
              <a:t>единства подходов к воспитанию </a:t>
            </a:r>
            <a:r>
              <a:rPr lang="ru-RU" sz="2200" dirty="0" smtClean="0"/>
              <a:t>и обучению детей в условиях ДОО и семьи; повышение </a:t>
            </a:r>
            <a:r>
              <a:rPr lang="ru-RU" sz="2200" dirty="0" smtClean="0">
                <a:solidFill>
                  <a:srgbClr val="FF0000"/>
                </a:solidFill>
              </a:rPr>
              <a:t>воспитательного потенциала </a:t>
            </a:r>
            <a:r>
              <a:rPr lang="ru-RU" sz="2200" dirty="0" smtClean="0"/>
              <a:t>семьи.</a:t>
            </a:r>
          </a:p>
          <a:p>
            <a:endParaRPr lang="ru-RU" sz="2200" dirty="0" smtClean="0"/>
          </a:p>
          <a:p>
            <a:r>
              <a:rPr lang="ru-RU" sz="2200" dirty="0" smtClean="0"/>
              <a:t>2. Обеспечение </a:t>
            </a:r>
            <a:r>
              <a:rPr lang="ru-RU" sz="2200" dirty="0" smtClean="0">
                <a:solidFill>
                  <a:srgbClr val="FF0000"/>
                </a:solidFill>
              </a:rPr>
              <a:t>психолого-педагогической поддержки семьи </a:t>
            </a:r>
            <a:r>
              <a:rPr lang="ru-RU" sz="2200" dirty="0" smtClean="0"/>
              <a:t>и </a:t>
            </a:r>
            <a:r>
              <a:rPr lang="ru-RU" sz="2200" dirty="0" smtClean="0">
                <a:solidFill>
                  <a:srgbClr val="FF0000"/>
                </a:solidFill>
              </a:rPr>
              <a:t>повышение компетентности </a:t>
            </a:r>
            <a:r>
              <a:rPr lang="ru-RU" sz="2200" dirty="0" smtClean="0"/>
              <a:t>родителей в вопросах образования, охраны и укрепления здоровья детей младенческого, раннего и дошкольного возраста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 w="317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57158" y="357166"/>
            <a:ext cx="8429684" cy="181588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4800" b="1" dirty="0" smtClean="0">
                <a:solidFill>
                  <a:schemeClr val="bg1"/>
                </a:solidFill>
              </a:rPr>
              <a:t>   </a:t>
            </a:r>
            <a:r>
              <a:rPr lang="ru-RU" sz="3200" b="1" dirty="0" smtClean="0">
                <a:solidFill>
                  <a:schemeClr val="bg1"/>
                </a:solidFill>
              </a:rPr>
              <a:t>ХАРАКТЕРИСТИКА </a:t>
            </a:r>
          </a:p>
          <a:p>
            <a:pPr algn="r"/>
            <a:r>
              <a:rPr lang="ru-RU" sz="3200" b="1" dirty="0" smtClean="0">
                <a:solidFill>
                  <a:schemeClr val="bg1"/>
                </a:solidFill>
              </a:rPr>
              <a:t>ВЗАИМОДЕЙСТВИЯ ПЕДАГОГИЧЕСКОГО КОЛЛЕКТИВА С СЕМЬЯМИ ВОСПИТАННИКОВ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10" name="Picture 2" descr="https://mdou228.edu.yar.ru/images/dscn2825_w280_h180.jpg"/>
          <p:cNvPicPr>
            <a:picLocks noChangeAspect="1" noChangeArrowheads="1"/>
          </p:cNvPicPr>
          <p:nvPr/>
        </p:nvPicPr>
        <p:blipFill>
          <a:blip r:embed="rId2" cstate="print"/>
          <a:srcRect t="8333" b="37500"/>
          <a:stretch>
            <a:fillRect/>
          </a:stretch>
        </p:blipFill>
        <p:spPr bwMode="auto">
          <a:xfrm>
            <a:off x="500034" y="391546"/>
            <a:ext cx="1857387" cy="751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TextBox 16"/>
          <p:cNvSpPr txBox="1"/>
          <p:nvPr/>
        </p:nvSpPr>
        <p:spPr>
          <a:xfrm>
            <a:off x="785786" y="2214554"/>
            <a:ext cx="74295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FF0000"/>
                </a:solidFill>
              </a:rPr>
              <a:t>Участие родителей в жизни детского сада:</a:t>
            </a:r>
          </a:p>
        </p:txBody>
      </p:sp>
      <p:graphicFrame>
        <p:nvGraphicFramePr>
          <p:cNvPr id="7" name="Схема 6"/>
          <p:cNvGraphicFramePr/>
          <p:nvPr/>
        </p:nvGraphicFramePr>
        <p:xfrm>
          <a:off x="571472" y="2714620"/>
          <a:ext cx="6858048" cy="228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Схема 8"/>
          <p:cNvGraphicFramePr/>
          <p:nvPr/>
        </p:nvGraphicFramePr>
        <p:xfrm>
          <a:off x="571472" y="4786322"/>
          <a:ext cx="6858048" cy="928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1" name="Схема 10"/>
          <p:cNvGraphicFramePr/>
          <p:nvPr/>
        </p:nvGraphicFramePr>
        <p:xfrm>
          <a:off x="571472" y="5500702"/>
          <a:ext cx="6858048" cy="928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 w="317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57158" y="357166"/>
            <a:ext cx="8429684" cy="181588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4800" b="1" dirty="0" smtClean="0">
                <a:solidFill>
                  <a:schemeClr val="bg1"/>
                </a:solidFill>
              </a:rPr>
              <a:t>   </a:t>
            </a:r>
            <a:r>
              <a:rPr lang="ru-RU" sz="3200" b="1" dirty="0" smtClean="0">
                <a:solidFill>
                  <a:schemeClr val="bg1"/>
                </a:solidFill>
              </a:rPr>
              <a:t>ХАРАКТЕРИСТИКА </a:t>
            </a:r>
          </a:p>
          <a:p>
            <a:pPr algn="r"/>
            <a:r>
              <a:rPr lang="ru-RU" sz="3200" b="1" dirty="0" smtClean="0">
                <a:solidFill>
                  <a:schemeClr val="bg1"/>
                </a:solidFill>
              </a:rPr>
              <a:t>ВЗАИМОДЕЙСТВИЯ ПЕДАГОГИЧЕСКОГО КОЛЛЕКТИВА С СЕМЬЯМИ ВОСПИТАННИКОВ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10" name="Picture 2" descr="https://mdou228.edu.yar.ru/images/dscn2825_w280_h180.jpg"/>
          <p:cNvPicPr>
            <a:picLocks noChangeAspect="1" noChangeArrowheads="1"/>
          </p:cNvPicPr>
          <p:nvPr/>
        </p:nvPicPr>
        <p:blipFill>
          <a:blip r:embed="rId2" cstate="print"/>
          <a:srcRect t="8333" b="37500"/>
          <a:stretch>
            <a:fillRect/>
          </a:stretch>
        </p:blipFill>
        <p:spPr bwMode="auto">
          <a:xfrm>
            <a:off x="500034" y="391546"/>
            <a:ext cx="1857387" cy="751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TextBox 16"/>
          <p:cNvSpPr txBox="1"/>
          <p:nvPr/>
        </p:nvSpPr>
        <p:spPr>
          <a:xfrm>
            <a:off x="785786" y="2214554"/>
            <a:ext cx="74295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FF0000"/>
                </a:solidFill>
              </a:rPr>
              <a:t>Формы участия родителей в жизни детского сада (просветительская деятельность):</a:t>
            </a:r>
          </a:p>
        </p:txBody>
      </p:sp>
      <p:graphicFrame>
        <p:nvGraphicFramePr>
          <p:cNvPr id="12" name="Схема 11"/>
          <p:cNvGraphicFramePr/>
          <p:nvPr/>
        </p:nvGraphicFramePr>
        <p:xfrm>
          <a:off x="1714480" y="3071810"/>
          <a:ext cx="5286412" cy="3500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 w="317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57158" y="357166"/>
            <a:ext cx="8429684" cy="181588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4800" b="1" dirty="0" smtClean="0">
                <a:solidFill>
                  <a:schemeClr val="bg1"/>
                </a:solidFill>
              </a:rPr>
              <a:t>   </a:t>
            </a:r>
            <a:r>
              <a:rPr lang="ru-RU" sz="3200" b="1" dirty="0" smtClean="0">
                <a:solidFill>
                  <a:schemeClr val="bg1"/>
                </a:solidFill>
              </a:rPr>
              <a:t>ХАРАКТЕРИСТИКА </a:t>
            </a:r>
          </a:p>
          <a:p>
            <a:pPr algn="r"/>
            <a:r>
              <a:rPr lang="ru-RU" sz="3200" b="1" dirty="0" smtClean="0">
                <a:solidFill>
                  <a:schemeClr val="bg1"/>
                </a:solidFill>
              </a:rPr>
              <a:t>ВЗАИМОДЕЙСТВИЯ ПЕДАГОГИЧЕСКОГО КОЛЛЕКТИВА С СЕМЬЯМИ ВОСПИТАННИКОВ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10" name="Picture 2" descr="https://mdou228.edu.yar.ru/images/dscn2825_w280_h180.jpg"/>
          <p:cNvPicPr>
            <a:picLocks noChangeAspect="1" noChangeArrowheads="1"/>
          </p:cNvPicPr>
          <p:nvPr/>
        </p:nvPicPr>
        <p:blipFill>
          <a:blip r:embed="rId2" cstate="print"/>
          <a:srcRect t="8333" b="37500"/>
          <a:stretch>
            <a:fillRect/>
          </a:stretch>
        </p:blipFill>
        <p:spPr bwMode="auto">
          <a:xfrm>
            <a:off x="500034" y="391546"/>
            <a:ext cx="1857387" cy="751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TextBox 16"/>
          <p:cNvSpPr txBox="1"/>
          <p:nvPr/>
        </p:nvSpPr>
        <p:spPr>
          <a:xfrm>
            <a:off x="785786" y="2214554"/>
            <a:ext cx="74295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FF0000"/>
                </a:solidFill>
              </a:rPr>
              <a:t>Формы участия родителей в жизни детского сада (воспитательно-образовательный процесс):</a:t>
            </a:r>
          </a:p>
        </p:txBody>
      </p:sp>
      <p:graphicFrame>
        <p:nvGraphicFramePr>
          <p:cNvPr id="12" name="Схема 11"/>
          <p:cNvGraphicFramePr/>
          <p:nvPr/>
        </p:nvGraphicFramePr>
        <p:xfrm>
          <a:off x="1714480" y="3071810"/>
          <a:ext cx="5286412" cy="3500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 w="317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00034" y="714356"/>
            <a:ext cx="8143932" cy="83099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4800" b="1" dirty="0" smtClean="0">
                <a:solidFill>
                  <a:schemeClr val="bg1"/>
                </a:solidFill>
              </a:rPr>
              <a:t>      </a:t>
            </a:r>
            <a:r>
              <a:rPr lang="ru-RU" sz="3600" b="1" dirty="0" smtClean="0">
                <a:solidFill>
                  <a:schemeClr val="bg1"/>
                </a:solidFill>
              </a:rPr>
              <a:t>СПАСИБО ЗА ВНИМАНИЕ!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2000240"/>
            <a:ext cx="72152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/>
                </a:solidFill>
              </a:rPr>
              <a:t>МЫ </a:t>
            </a:r>
            <a:r>
              <a:rPr lang="ru-RU" sz="3200" b="1" dirty="0" smtClean="0">
                <a:solidFill>
                  <a:schemeClr val="tx2"/>
                </a:solidFill>
              </a:rPr>
              <a:t>ВСЕГДА ГОТОВЫ К ОБЩЕНИЮ С ВАМИ!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1026" name="AutoShape 2" descr="https://emiclub.ru/wp-content/uploads/2019/07/elpoch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roka.co.il/image/catalog/Brands%20LOGO/e-mailing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s://roka.co.il/image/catalog/Brands%20LOGO/e-mailing.png"/>
          <p:cNvSpPr>
            <a:spLocks noChangeAspect="1" noChangeArrowheads="1"/>
          </p:cNvSpPr>
          <p:nvPr/>
        </p:nvSpPr>
        <p:spPr bwMode="auto">
          <a:xfrm>
            <a:off x="155575" y="-2933700"/>
            <a:ext cx="5705475" cy="61245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5" name="Группа 14"/>
          <p:cNvGrpSpPr/>
          <p:nvPr/>
        </p:nvGrpSpPr>
        <p:grpSpPr>
          <a:xfrm>
            <a:off x="2071670" y="3143248"/>
            <a:ext cx="6929486" cy="2143140"/>
            <a:chOff x="1785918" y="3429000"/>
            <a:chExt cx="6929486" cy="2143140"/>
          </a:xfrm>
        </p:grpSpPr>
        <p:sp>
          <p:nvSpPr>
            <p:cNvPr id="7" name="TextBox 6"/>
            <p:cNvSpPr txBox="1"/>
            <p:nvPr/>
          </p:nvSpPr>
          <p:spPr>
            <a:xfrm>
              <a:off x="2857488" y="3571877"/>
              <a:ext cx="58579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u="sng" dirty="0" smtClean="0">
                  <a:solidFill>
                    <a:schemeClr val="tx2"/>
                  </a:solidFill>
                </a:rPr>
                <a:t>y</a:t>
              </a:r>
              <a:r>
                <a:rPr lang="en-US" sz="2400" u="sng" dirty="0" smtClean="0">
                  <a:solidFill>
                    <a:schemeClr val="tx2"/>
                  </a:solidFill>
                </a:rPr>
                <a:t>ardou228@yandex.ru</a:t>
              </a:r>
              <a:endParaRPr lang="ru-RU" sz="2400" dirty="0" smtClean="0"/>
            </a:p>
          </p:txBody>
        </p:sp>
        <p:pic>
          <p:nvPicPr>
            <p:cNvPr id="12" name="Рисунок 11" descr="elpochta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785918" y="3429000"/>
              <a:ext cx="1000132" cy="750099"/>
            </a:xfrm>
            <a:prstGeom prst="rect">
              <a:avLst/>
            </a:prstGeom>
          </p:spPr>
        </p:pic>
        <p:pic>
          <p:nvPicPr>
            <p:cNvPr id="1034" name="Picture 10" descr="https://w7.pngwing.com/pngs/1012/695/png-transparent-globe-world-icon-globe-s-free-blue-globe-trademark.pn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928794" y="4929198"/>
              <a:ext cx="739383" cy="642942"/>
            </a:xfrm>
            <a:prstGeom prst="rect">
              <a:avLst/>
            </a:prstGeom>
            <a:noFill/>
          </p:spPr>
        </p:pic>
      </p:grpSp>
      <p:pic>
        <p:nvPicPr>
          <p:cNvPr id="4098" name="Picture 2" descr="http://qrcoder.ru/code/?https%3A%2F%2Fmdou228.edu.yar.ru%2F&amp;4&amp;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8992" y="3929066"/>
            <a:ext cx="2428892" cy="2428892"/>
          </a:xfrm>
          <a:prstGeom prst="rect">
            <a:avLst/>
          </a:prstGeom>
          <a:noFill/>
        </p:spPr>
      </p:pic>
      <p:pic>
        <p:nvPicPr>
          <p:cNvPr id="16" name="Picture 2" descr="https://mdou228.edu.yar.ru/images/dscn2825_w280_h180.jpg"/>
          <p:cNvPicPr>
            <a:picLocks noChangeAspect="1" noChangeArrowheads="1"/>
          </p:cNvPicPr>
          <p:nvPr/>
        </p:nvPicPr>
        <p:blipFill>
          <a:blip r:embed="rId5" cstate="print"/>
          <a:srcRect t="8333" b="37500"/>
          <a:stretch>
            <a:fillRect/>
          </a:stretch>
        </p:blipFill>
        <p:spPr bwMode="auto">
          <a:xfrm>
            <a:off x="571472" y="748736"/>
            <a:ext cx="1857387" cy="751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2369</TotalTime>
  <Words>390</Words>
  <Application>Microsoft Office PowerPoint</Application>
  <PresentationFormat>Экран (4:3)</PresentationFormat>
  <Paragraphs>88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Kindergarten</dc:creator>
  <cp:lastModifiedBy>1</cp:lastModifiedBy>
  <cp:revision>171</cp:revision>
  <dcterms:created xsi:type="dcterms:W3CDTF">2022-11-26T14:28:07Z</dcterms:created>
  <dcterms:modified xsi:type="dcterms:W3CDTF">2023-08-28T09:06:39Z</dcterms:modified>
</cp:coreProperties>
</file>